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56" r:id="rId3"/>
    <p:sldId id="263" r:id="rId4"/>
    <p:sldId id="258" r:id="rId5"/>
    <p:sldId id="281" r:id="rId6"/>
    <p:sldId id="282" r:id="rId7"/>
    <p:sldId id="283" r:id="rId8"/>
    <p:sldId id="284" r:id="rId9"/>
    <p:sldId id="259" r:id="rId10"/>
    <p:sldId id="261" r:id="rId11"/>
    <p:sldId id="264" r:id="rId12"/>
    <p:sldId id="265" r:id="rId13"/>
    <p:sldId id="266" r:id="rId14"/>
    <p:sldId id="268" r:id="rId15"/>
    <p:sldId id="267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0D4A53-11D8-4969-8EBF-CD2C1B87275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B6EABA-76AF-4595-83E2-3D1D3870306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B6EABA-76AF-4595-83E2-3D1D387030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563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2375" y="274673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52" y="274673"/>
            <a:ext cx="8080375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702" y="365760"/>
            <a:ext cx="7886700" cy="132588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702" y="6357123"/>
            <a:ext cx="2057400" cy="363855"/>
          </a:xfrm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9002" y="6357123"/>
            <a:ext cx="3086100" cy="363855"/>
          </a:xfr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8001" y="6357123"/>
            <a:ext cx="2057400" cy="363855"/>
          </a:xfr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65" y="440703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65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41178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840" y="1600206"/>
            <a:ext cx="54117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5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101" y="27308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5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9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9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9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52" y="635648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48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48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0" y="1052735"/>
            <a:ext cx="9108504" cy="1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92088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zh-CN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第六章　职业教育课程论</a:t>
            </a:r>
            <a:endParaRPr kumimoji="1" lang="zh-CN" altLang="zh-CN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6118863" y="2204864"/>
            <a:ext cx="1980000" cy="46800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 w="25400">
            <a:solidFill>
              <a:srgbClr val="0070C0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 bwMode="auto">
          <a:xfrm>
            <a:off x="711200" y="2787731"/>
            <a:ext cx="2448000" cy="1800000"/>
          </a:xfrm>
          <a:prstGeom prst="roundRect">
            <a:avLst>
              <a:gd name="adj" fmla="val 5869"/>
            </a:avLst>
          </a:prstGeom>
          <a:solidFill>
            <a:schemeClr val="bg1">
              <a:alpha val="60000"/>
            </a:schemeClr>
          </a:solidFill>
          <a:ln w="38100">
            <a:solidFill>
              <a:schemeClr val="accent1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36525" algn="l"/>
              </a:tabLst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945200" y="2204864"/>
            <a:ext cx="1980000" cy="46800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 w="25400">
            <a:solidFill>
              <a:srgbClr val="0070C0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056098" y="2240814"/>
            <a:ext cx="1758204" cy="461665"/>
          </a:xfrm>
          <a:prstGeom prst="rect">
            <a:avLst/>
          </a:prstGeom>
          <a:noFill/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第一节</a:t>
            </a:r>
            <a:endParaRPr lang="zh-CN" altLang="en-US" sz="2400" dirty="0">
              <a:solidFill>
                <a:schemeClr val="bg1"/>
              </a:solidFill>
              <a:effectLst>
                <a:reflection blurRad="6350" stA="50000" endA="300" endPos="50000" dist="60007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229761" y="2240814"/>
            <a:ext cx="1758204" cy="460375"/>
          </a:xfrm>
          <a:prstGeom prst="rect">
            <a:avLst/>
          </a:prstGeom>
          <a:noFill/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第二节</a:t>
            </a:r>
            <a:endParaRPr lang="zh-CN" altLang="en-US" sz="2400" dirty="0">
              <a:solidFill>
                <a:schemeClr val="bg1"/>
              </a:solidFill>
              <a:effectLst>
                <a:reflection blurRad="6350" stA="50000" endA="300" endPos="50000" dist="60007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 bwMode="auto">
          <a:xfrm>
            <a:off x="5884863" y="2787731"/>
            <a:ext cx="2448000" cy="1800000"/>
          </a:xfrm>
          <a:prstGeom prst="roundRect">
            <a:avLst>
              <a:gd name="adj" fmla="val 5200"/>
            </a:avLst>
          </a:prstGeom>
          <a:solidFill>
            <a:schemeClr val="bg1">
              <a:alpha val="60000"/>
            </a:schemeClr>
          </a:solidFill>
          <a:ln w="38100">
            <a:solidFill>
              <a:schemeClr val="accent1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36525" algn="l"/>
              </a:tabLst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26"/>
          <p:cNvSpPr>
            <a:spLocks noChangeArrowheads="1"/>
          </p:cNvSpPr>
          <p:nvPr/>
        </p:nvSpPr>
        <p:spPr bwMode="auto">
          <a:xfrm>
            <a:off x="6007100" y="3081163"/>
            <a:ext cx="2205038" cy="101473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zh-CN" sz="20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职业教育课程开发概述</a:t>
            </a:r>
            <a:endParaRPr kumimoji="1" lang="zh-CN" altLang="zh-CN" sz="20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32"/>
          <p:cNvSpPr txBox="1">
            <a:spLocks noChangeArrowheads="1"/>
          </p:cNvSpPr>
          <p:nvPr/>
        </p:nvSpPr>
        <p:spPr bwMode="auto">
          <a:xfrm>
            <a:off x="842963" y="3080846"/>
            <a:ext cx="2184400" cy="101473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20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职业教育课程概述</a:t>
            </a:r>
            <a:endParaRPr kumimoji="1" lang="zh-CN" altLang="en-US" sz="20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第二节　职业教育课程开发概述</a:t>
            </a:r>
            <a:br>
              <a:rPr kumimoji="1" lang="en-US" altLang="zh-CN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05" name="组合 104"/>
          <p:cNvGrpSpPr>
            <a:grpSpLocks noChangeAspect="1"/>
          </p:cNvGrpSpPr>
          <p:nvPr/>
        </p:nvGrpSpPr>
        <p:grpSpPr>
          <a:xfrm>
            <a:off x="2171788" y="2119451"/>
            <a:ext cx="4940060" cy="4189869"/>
            <a:chOff x="1806152" y="1591816"/>
            <a:chExt cx="5617122" cy="4764117"/>
          </a:xfrm>
        </p:grpSpPr>
        <p:sp>
          <p:nvSpPr>
            <p:cNvPr id="106" name="椭圆 105"/>
            <p:cNvSpPr/>
            <p:nvPr/>
          </p:nvSpPr>
          <p:spPr>
            <a:xfrm>
              <a:off x="1806152" y="5478643"/>
              <a:ext cx="5617122" cy="877290"/>
            </a:xfrm>
            <a:prstGeom prst="ellipse">
              <a:avLst/>
            </a:prstGeom>
            <a:gradFill flip="none" rotWithShape="1">
              <a:gsLst>
                <a:gs pos="51000">
                  <a:schemeClr val="tx1">
                    <a:lumMod val="50000"/>
                    <a:lumOff val="50000"/>
                    <a:alpha val="41000"/>
                  </a:schemeClr>
                </a:gs>
                <a:gs pos="0">
                  <a:schemeClr val="tx1">
                    <a:lumMod val="75000"/>
                    <a:lumOff val="25000"/>
                  </a:schemeClr>
                </a:gs>
                <a:gs pos="78000">
                  <a:schemeClr val="bg1">
                    <a:lumMod val="95000"/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grpSp>
          <p:nvGrpSpPr>
            <p:cNvPr id="107" name="组合 106"/>
            <p:cNvGrpSpPr/>
            <p:nvPr/>
          </p:nvGrpSpPr>
          <p:grpSpPr>
            <a:xfrm>
              <a:off x="4154571" y="3124589"/>
              <a:ext cx="933010" cy="921619"/>
              <a:chOff x="4154571" y="2980573"/>
              <a:chExt cx="933010" cy="921619"/>
            </a:xfrm>
          </p:grpSpPr>
          <p:sp>
            <p:nvSpPr>
              <p:cNvPr id="148" name="Oval 114"/>
              <p:cNvSpPr>
                <a:spLocks noChangeArrowheads="1"/>
              </p:cNvSpPr>
              <p:nvPr/>
            </p:nvSpPr>
            <p:spPr bwMode="auto">
              <a:xfrm>
                <a:off x="4165962" y="2980573"/>
                <a:ext cx="921619" cy="921619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5400000" scaled="0"/>
              </a:gra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Freeform 209"/>
              <p:cNvSpPr/>
              <p:nvPr/>
            </p:nvSpPr>
            <p:spPr bwMode="auto">
              <a:xfrm rot="20232228">
                <a:off x="4154571" y="3019474"/>
                <a:ext cx="805386" cy="471174"/>
              </a:xfrm>
              <a:custGeom>
                <a:avLst/>
                <a:gdLst>
                  <a:gd name="T0" fmla="*/ 406 w 812"/>
                  <a:gd name="T1" fmla="*/ 0 h 574"/>
                  <a:gd name="T2" fmla="*/ 0 w 812"/>
                  <a:gd name="T3" fmla="*/ 406 h 574"/>
                  <a:gd name="T4" fmla="*/ 406 w 812"/>
                  <a:gd name="T5" fmla="*/ 574 h 574"/>
                  <a:gd name="T6" fmla="*/ 812 w 812"/>
                  <a:gd name="T7" fmla="*/ 406 h 574"/>
                  <a:gd name="T8" fmla="*/ 406 w 812"/>
                  <a:gd name="T9" fmla="*/ 0 h 5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2" h="574">
                    <a:moveTo>
                      <a:pt x="406" y="0"/>
                    </a:moveTo>
                    <a:cubicBezTo>
                      <a:pt x="181" y="0"/>
                      <a:pt x="0" y="181"/>
                      <a:pt x="0" y="406"/>
                    </a:cubicBezTo>
                    <a:cubicBezTo>
                      <a:pt x="0" y="518"/>
                      <a:pt x="203" y="574"/>
                      <a:pt x="406" y="574"/>
                    </a:cubicBezTo>
                    <a:cubicBezTo>
                      <a:pt x="609" y="574"/>
                      <a:pt x="812" y="518"/>
                      <a:pt x="812" y="406"/>
                    </a:cubicBezTo>
                    <a:cubicBezTo>
                      <a:pt x="812" y="181"/>
                      <a:pt x="630" y="0"/>
                      <a:pt x="406" y="0"/>
                    </a:cubicBezTo>
                  </a:path>
                </a:pathLst>
              </a:custGeom>
              <a:gradFill flip="none" rotWithShape="1">
                <a:gsLst>
                  <a:gs pos="10000">
                    <a:schemeClr val="bg1">
                      <a:alpha val="70000"/>
                    </a:schemeClr>
                  </a:gs>
                  <a:gs pos="56000">
                    <a:schemeClr val="bg1">
                      <a:lumMod val="95000"/>
                      <a:alpha val="30000"/>
                    </a:schemeClr>
                  </a:gs>
                  <a:gs pos="100000">
                    <a:schemeClr val="bg1">
                      <a:lumMod val="85000"/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08" name="组合 107"/>
            <p:cNvGrpSpPr/>
            <p:nvPr/>
          </p:nvGrpSpPr>
          <p:grpSpPr>
            <a:xfrm>
              <a:off x="4407191" y="2368085"/>
              <a:ext cx="2106157" cy="2017396"/>
              <a:chOff x="4407191" y="2224069"/>
              <a:chExt cx="2106157" cy="2017396"/>
            </a:xfrm>
          </p:grpSpPr>
          <p:sp>
            <p:nvSpPr>
              <p:cNvPr id="146" name="Freeform 6"/>
              <p:cNvSpPr/>
              <p:nvPr/>
            </p:nvSpPr>
            <p:spPr bwMode="auto">
              <a:xfrm>
                <a:off x="4407191" y="2224069"/>
                <a:ext cx="2106157" cy="2017396"/>
              </a:xfrm>
              <a:custGeom>
                <a:avLst/>
                <a:gdLst>
                  <a:gd name="T0" fmla="*/ 149 w 304"/>
                  <a:gd name="T1" fmla="*/ 0 h 291"/>
                  <a:gd name="T2" fmla="*/ 0 w 304"/>
                  <a:gd name="T3" fmla="*/ 111 h 291"/>
                  <a:gd name="T4" fmla="*/ 78 w 304"/>
                  <a:gd name="T5" fmla="*/ 89 h 291"/>
                  <a:gd name="T6" fmla="*/ 234 w 304"/>
                  <a:gd name="T7" fmla="*/ 246 h 291"/>
                  <a:gd name="T8" fmla="*/ 227 w 304"/>
                  <a:gd name="T9" fmla="*/ 291 h 291"/>
                  <a:gd name="T10" fmla="*/ 304 w 304"/>
                  <a:gd name="T11" fmla="*/ 156 h 291"/>
                  <a:gd name="T12" fmla="*/ 149 w 304"/>
                  <a:gd name="T13" fmla="*/ 0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4" h="291">
                    <a:moveTo>
                      <a:pt x="149" y="0"/>
                    </a:moveTo>
                    <a:cubicBezTo>
                      <a:pt x="78" y="0"/>
                      <a:pt x="19" y="47"/>
                      <a:pt x="0" y="111"/>
                    </a:cubicBezTo>
                    <a:cubicBezTo>
                      <a:pt x="23" y="97"/>
                      <a:pt x="50" y="89"/>
                      <a:pt x="78" y="89"/>
                    </a:cubicBezTo>
                    <a:cubicBezTo>
                      <a:pt x="164" y="89"/>
                      <a:pt x="234" y="159"/>
                      <a:pt x="234" y="246"/>
                    </a:cubicBezTo>
                    <a:cubicBezTo>
                      <a:pt x="234" y="261"/>
                      <a:pt x="231" y="276"/>
                      <a:pt x="227" y="291"/>
                    </a:cubicBezTo>
                    <a:cubicBezTo>
                      <a:pt x="273" y="264"/>
                      <a:pt x="304" y="213"/>
                      <a:pt x="304" y="156"/>
                    </a:cubicBezTo>
                    <a:cubicBezTo>
                      <a:pt x="304" y="70"/>
                      <a:pt x="234" y="0"/>
                      <a:pt x="149" y="0"/>
                    </a:cubicBezTo>
                  </a:path>
                </a:pathLst>
              </a:custGeom>
              <a:gradFill flip="none" rotWithShape="1">
                <a:gsLst>
                  <a:gs pos="18000">
                    <a:srgbClr val="119707"/>
                  </a:gs>
                  <a:gs pos="67000">
                    <a:srgbClr val="8AD53F"/>
                  </a:gs>
                  <a:gs pos="100000">
                    <a:srgbClr val="BCEB6F"/>
                  </a:gs>
                </a:gsLst>
                <a:lin ang="13500000" scaled="1"/>
                <a:tileRect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147" name="Freeform 6"/>
              <p:cNvSpPr/>
              <p:nvPr/>
            </p:nvSpPr>
            <p:spPr bwMode="auto">
              <a:xfrm>
                <a:off x="4416001" y="2601779"/>
                <a:ext cx="1809967" cy="1608156"/>
              </a:xfrm>
              <a:custGeom>
                <a:avLst/>
                <a:gdLst>
                  <a:gd name="T0" fmla="*/ 149 w 304"/>
                  <a:gd name="T1" fmla="*/ 0 h 291"/>
                  <a:gd name="T2" fmla="*/ 0 w 304"/>
                  <a:gd name="T3" fmla="*/ 111 h 291"/>
                  <a:gd name="T4" fmla="*/ 78 w 304"/>
                  <a:gd name="T5" fmla="*/ 89 h 291"/>
                  <a:gd name="T6" fmla="*/ 234 w 304"/>
                  <a:gd name="T7" fmla="*/ 246 h 291"/>
                  <a:gd name="T8" fmla="*/ 227 w 304"/>
                  <a:gd name="T9" fmla="*/ 291 h 291"/>
                  <a:gd name="T10" fmla="*/ 304 w 304"/>
                  <a:gd name="T11" fmla="*/ 156 h 291"/>
                  <a:gd name="T12" fmla="*/ 149 w 304"/>
                  <a:gd name="T13" fmla="*/ 0 h 291"/>
                  <a:gd name="connsiteX0" fmla="*/ 4879 w 9978"/>
                  <a:gd name="connsiteY0" fmla="*/ 0 h 10000"/>
                  <a:gd name="connsiteX1" fmla="*/ 0 w 9978"/>
                  <a:gd name="connsiteY1" fmla="*/ 2853 h 10000"/>
                  <a:gd name="connsiteX2" fmla="*/ 2544 w 9978"/>
                  <a:gd name="connsiteY2" fmla="*/ 3058 h 10000"/>
                  <a:gd name="connsiteX3" fmla="*/ 7675 w 9978"/>
                  <a:gd name="connsiteY3" fmla="*/ 8454 h 10000"/>
                  <a:gd name="connsiteX4" fmla="*/ 7445 w 9978"/>
                  <a:gd name="connsiteY4" fmla="*/ 10000 h 10000"/>
                  <a:gd name="connsiteX5" fmla="*/ 9978 w 9978"/>
                  <a:gd name="connsiteY5" fmla="*/ 5361 h 10000"/>
                  <a:gd name="connsiteX6" fmla="*/ 4879 w 9978"/>
                  <a:gd name="connsiteY6" fmla="*/ 0 h 10000"/>
                  <a:gd name="connsiteX0-1" fmla="*/ 4890 w 10000"/>
                  <a:gd name="connsiteY0-2" fmla="*/ 0 h 10000"/>
                  <a:gd name="connsiteX1-3" fmla="*/ 0 w 10000"/>
                  <a:gd name="connsiteY1-4" fmla="*/ 2853 h 10000"/>
                  <a:gd name="connsiteX2-5" fmla="*/ 4949 w 10000"/>
                  <a:gd name="connsiteY2-6" fmla="*/ 2745 h 10000"/>
                  <a:gd name="connsiteX3-7" fmla="*/ 7692 w 10000"/>
                  <a:gd name="connsiteY3-8" fmla="*/ 8454 h 10000"/>
                  <a:gd name="connsiteX4-9" fmla="*/ 7461 w 10000"/>
                  <a:gd name="connsiteY4-10" fmla="*/ 10000 h 10000"/>
                  <a:gd name="connsiteX5-11" fmla="*/ 10000 w 10000"/>
                  <a:gd name="connsiteY5-12" fmla="*/ 5361 h 10000"/>
                  <a:gd name="connsiteX6-13" fmla="*/ 4890 w 10000"/>
                  <a:gd name="connsiteY6-14" fmla="*/ 0 h 10000"/>
                  <a:gd name="connsiteX0-15" fmla="*/ 4890 w 10000"/>
                  <a:gd name="connsiteY0-16" fmla="*/ 0 h 10000"/>
                  <a:gd name="connsiteX1-17" fmla="*/ 0 w 10000"/>
                  <a:gd name="connsiteY1-18" fmla="*/ 2853 h 10000"/>
                  <a:gd name="connsiteX2-19" fmla="*/ 4949 w 10000"/>
                  <a:gd name="connsiteY2-20" fmla="*/ 2745 h 10000"/>
                  <a:gd name="connsiteX3-21" fmla="*/ 8652 w 10000"/>
                  <a:gd name="connsiteY3-22" fmla="*/ 6867 h 10000"/>
                  <a:gd name="connsiteX4-23" fmla="*/ 7461 w 10000"/>
                  <a:gd name="connsiteY4-24" fmla="*/ 10000 h 10000"/>
                  <a:gd name="connsiteX5-25" fmla="*/ 10000 w 10000"/>
                  <a:gd name="connsiteY5-26" fmla="*/ 5361 h 10000"/>
                  <a:gd name="connsiteX6-27" fmla="*/ 4890 w 10000"/>
                  <a:gd name="connsiteY6-28" fmla="*/ 0 h 10000"/>
                  <a:gd name="connsiteX0-29" fmla="*/ 4890 w 10000"/>
                  <a:gd name="connsiteY0-30" fmla="*/ 0 h 9436"/>
                  <a:gd name="connsiteX1-31" fmla="*/ 0 w 10000"/>
                  <a:gd name="connsiteY1-32" fmla="*/ 2853 h 9436"/>
                  <a:gd name="connsiteX2-33" fmla="*/ 4949 w 10000"/>
                  <a:gd name="connsiteY2-34" fmla="*/ 2745 h 9436"/>
                  <a:gd name="connsiteX3-35" fmla="*/ 8652 w 10000"/>
                  <a:gd name="connsiteY3-36" fmla="*/ 6867 h 9436"/>
                  <a:gd name="connsiteX4-37" fmla="*/ 8486 w 10000"/>
                  <a:gd name="connsiteY4-38" fmla="*/ 9436 h 9436"/>
                  <a:gd name="connsiteX5-39" fmla="*/ 10000 w 10000"/>
                  <a:gd name="connsiteY5-40" fmla="*/ 5361 h 9436"/>
                  <a:gd name="connsiteX6-41" fmla="*/ 4890 w 10000"/>
                  <a:gd name="connsiteY6-42" fmla="*/ 0 h 9436"/>
                  <a:gd name="connsiteX0-43" fmla="*/ 4890 w 10000"/>
                  <a:gd name="connsiteY0-44" fmla="*/ 0 h 10000"/>
                  <a:gd name="connsiteX1-45" fmla="*/ 0 w 10000"/>
                  <a:gd name="connsiteY1-46" fmla="*/ 3024 h 10000"/>
                  <a:gd name="connsiteX2-47" fmla="*/ 5014 w 10000"/>
                  <a:gd name="connsiteY2-48" fmla="*/ 2798 h 10000"/>
                  <a:gd name="connsiteX3-49" fmla="*/ 8652 w 10000"/>
                  <a:gd name="connsiteY3-50" fmla="*/ 7277 h 10000"/>
                  <a:gd name="connsiteX4-51" fmla="*/ 8486 w 10000"/>
                  <a:gd name="connsiteY4-52" fmla="*/ 10000 h 10000"/>
                  <a:gd name="connsiteX5-53" fmla="*/ 10000 w 10000"/>
                  <a:gd name="connsiteY5-54" fmla="*/ 5681 h 10000"/>
                  <a:gd name="connsiteX6-55" fmla="*/ 4890 w 10000"/>
                  <a:gd name="connsiteY6-56" fmla="*/ 0 h 10000"/>
                  <a:gd name="connsiteX0-57" fmla="*/ 4890 w 10000"/>
                  <a:gd name="connsiteY0-58" fmla="*/ 0 h 10000"/>
                  <a:gd name="connsiteX1-59" fmla="*/ 0 w 10000"/>
                  <a:gd name="connsiteY1-60" fmla="*/ 3024 h 10000"/>
                  <a:gd name="connsiteX2-61" fmla="*/ 5014 w 10000"/>
                  <a:gd name="connsiteY2-62" fmla="*/ 2798 h 10000"/>
                  <a:gd name="connsiteX3-63" fmla="*/ 8107 w 10000"/>
                  <a:gd name="connsiteY3-64" fmla="*/ 5861 h 10000"/>
                  <a:gd name="connsiteX4-65" fmla="*/ 8486 w 10000"/>
                  <a:gd name="connsiteY4-66" fmla="*/ 10000 h 10000"/>
                  <a:gd name="connsiteX5-67" fmla="*/ 10000 w 10000"/>
                  <a:gd name="connsiteY5-68" fmla="*/ 5681 h 10000"/>
                  <a:gd name="connsiteX6-69" fmla="*/ 4890 w 10000"/>
                  <a:gd name="connsiteY6-70" fmla="*/ 0 h 10000"/>
                  <a:gd name="connsiteX0-71" fmla="*/ 4890 w 10000"/>
                  <a:gd name="connsiteY0-72" fmla="*/ 0 h 10000"/>
                  <a:gd name="connsiteX1-73" fmla="*/ 0 w 10000"/>
                  <a:gd name="connsiteY1-74" fmla="*/ 3024 h 10000"/>
                  <a:gd name="connsiteX2-75" fmla="*/ 4403 w 10000"/>
                  <a:gd name="connsiteY2-76" fmla="*/ 2599 h 10000"/>
                  <a:gd name="connsiteX3-77" fmla="*/ 8107 w 10000"/>
                  <a:gd name="connsiteY3-78" fmla="*/ 5861 h 10000"/>
                  <a:gd name="connsiteX4-79" fmla="*/ 8486 w 10000"/>
                  <a:gd name="connsiteY4-80" fmla="*/ 10000 h 10000"/>
                  <a:gd name="connsiteX5-81" fmla="*/ 10000 w 10000"/>
                  <a:gd name="connsiteY5-82" fmla="*/ 5681 h 10000"/>
                  <a:gd name="connsiteX6-83" fmla="*/ 4890 w 10000"/>
                  <a:gd name="connsiteY6-84" fmla="*/ 0 h 10000"/>
                  <a:gd name="connsiteX0-85" fmla="*/ 4890 w 10000"/>
                  <a:gd name="connsiteY0-86" fmla="*/ 0 h 10000"/>
                  <a:gd name="connsiteX1-87" fmla="*/ 0 w 10000"/>
                  <a:gd name="connsiteY1-88" fmla="*/ 3024 h 10000"/>
                  <a:gd name="connsiteX2-89" fmla="*/ 4316 w 10000"/>
                  <a:gd name="connsiteY2-90" fmla="*/ 2621 h 10000"/>
                  <a:gd name="connsiteX3-91" fmla="*/ 8107 w 10000"/>
                  <a:gd name="connsiteY3-92" fmla="*/ 5861 h 10000"/>
                  <a:gd name="connsiteX4-93" fmla="*/ 8486 w 10000"/>
                  <a:gd name="connsiteY4-94" fmla="*/ 10000 h 10000"/>
                  <a:gd name="connsiteX5-95" fmla="*/ 10000 w 10000"/>
                  <a:gd name="connsiteY5-96" fmla="*/ 5681 h 10000"/>
                  <a:gd name="connsiteX6-97" fmla="*/ 4890 w 10000"/>
                  <a:gd name="connsiteY6-98" fmla="*/ 0 h 10000"/>
                  <a:gd name="connsiteX0-99" fmla="*/ 4977 w 10087"/>
                  <a:gd name="connsiteY0-100" fmla="*/ 0 h 10000"/>
                  <a:gd name="connsiteX1-101" fmla="*/ 0 w 10087"/>
                  <a:gd name="connsiteY1-102" fmla="*/ 3113 h 10000"/>
                  <a:gd name="connsiteX2-103" fmla="*/ 4403 w 10087"/>
                  <a:gd name="connsiteY2-104" fmla="*/ 2621 h 10000"/>
                  <a:gd name="connsiteX3-105" fmla="*/ 8194 w 10087"/>
                  <a:gd name="connsiteY3-106" fmla="*/ 5861 h 10000"/>
                  <a:gd name="connsiteX4-107" fmla="*/ 8573 w 10087"/>
                  <a:gd name="connsiteY4-108" fmla="*/ 10000 h 10000"/>
                  <a:gd name="connsiteX5-109" fmla="*/ 10087 w 10087"/>
                  <a:gd name="connsiteY5-110" fmla="*/ 5681 h 10000"/>
                  <a:gd name="connsiteX6-111" fmla="*/ 4977 w 10087"/>
                  <a:gd name="connsiteY6-112" fmla="*/ 0 h 10000"/>
                  <a:gd name="connsiteX0-113" fmla="*/ 4977 w 10087"/>
                  <a:gd name="connsiteY0-114" fmla="*/ 0 h 10000"/>
                  <a:gd name="connsiteX1-115" fmla="*/ 0 w 10087"/>
                  <a:gd name="connsiteY1-116" fmla="*/ 3113 h 10000"/>
                  <a:gd name="connsiteX2-117" fmla="*/ 4490 w 10087"/>
                  <a:gd name="connsiteY2-118" fmla="*/ 2621 h 10000"/>
                  <a:gd name="connsiteX3-119" fmla="*/ 8194 w 10087"/>
                  <a:gd name="connsiteY3-120" fmla="*/ 5861 h 10000"/>
                  <a:gd name="connsiteX4-121" fmla="*/ 8573 w 10087"/>
                  <a:gd name="connsiteY4-122" fmla="*/ 10000 h 10000"/>
                  <a:gd name="connsiteX5-123" fmla="*/ 10087 w 10087"/>
                  <a:gd name="connsiteY5-124" fmla="*/ 5681 h 10000"/>
                  <a:gd name="connsiteX6-125" fmla="*/ 4977 w 10087"/>
                  <a:gd name="connsiteY6-126" fmla="*/ 0 h 10000"/>
                  <a:gd name="connsiteX0-127" fmla="*/ 4977 w 10087"/>
                  <a:gd name="connsiteY0-128" fmla="*/ 0 h 10000"/>
                  <a:gd name="connsiteX1-129" fmla="*/ 0 w 10087"/>
                  <a:gd name="connsiteY1-130" fmla="*/ 3113 h 10000"/>
                  <a:gd name="connsiteX2-131" fmla="*/ 4359 w 10087"/>
                  <a:gd name="connsiteY2-132" fmla="*/ 2577 h 10000"/>
                  <a:gd name="connsiteX3-133" fmla="*/ 8194 w 10087"/>
                  <a:gd name="connsiteY3-134" fmla="*/ 5861 h 10000"/>
                  <a:gd name="connsiteX4-135" fmla="*/ 8573 w 10087"/>
                  <a:gd name="connsiteY4-136" fmla="*/ 10000 h 10000"/>
                  <a:gd name="connsiteX5-137" fmla="*/ 10087 w 10087"/>
                  <a:gd name="connsiteY5-138" fmla="*/ 5681 h 10000"/>
                  <a:gd name="connsiteX6-139" fmla="*/ 4977 w 10087"/>
                  <a:gd name="connsiteY6-140" fmla="*/ 0 h 10000"/>
                  <a:gd name="connsiteX0-141" fmla="*/ 4977 w 10087"/>
                  <a:gd name="connsiteY0-142" fmla="*/ 0 h 10000"/>
                  <a:gd name="connsiteX1-143" fmla="*/ 0 w 10087"/>
                  <a:gd name="connsiteY1-144" fmla="*/ 3113 h 10000"/>
                  <a:gd name="connsiteX2-145" fmla="*/ 4359 w 10087"/>
                  <a:gd name="connsiteY2-146" fmla="*/ 2577 h 10000"/>
                  <a:gd name="connsiteX3-147" fmla="*/ 7998 w 10087"/>
                  <a:gd name="connsiteY3-148" fmla="*/ 5418 h 10000"/>
                  <a:gd name="connsiteX4-149" fmla="*/ 8573 w 10087"/>
                  <a:gd name="connsiteY4-150" fmla="*/ 10000 h 10000"/>
                  <a:gd name="connsiteX5-151" fmla="*/ 10087 w 10087"/>
                  <a:gd name="connsiteY5-152" fmla="*/ 5681 h 10000"/>
                  <a:gd name="connsiteX6-153" fmla="*/ 4977 w 10087"/>
                  <a:gd name="connsiteY6-154" fmla="*/ 0 h 10000"/>
                  <a:gd name="connsiteX0-155" fmla="*/ 4977 w 10087"/>
                  <a:gd name="connsiteY0-156" fmla="*/ 0 h 10000"/>
                  <a:gd name="connsiteX1-157" fmla="*/ 0 w 10087"/>
                  <a:gd name="connsiteY1-158" fmla="*/ 3113 h 10000"/>
                  <a:gd name="connsiteX2-159" fmla="*/ 4359 w 10087"/>
                  <a:gd name="connsiteY2-160" fmla="*/ 2577 h 10000"/>
                  <a:gd name="connsiteX3-161" fmla="*/ 7933 w 10087"/>
                  <a:gd name="connsiteY3-162" fmla="*/ 5418 h 10000"/>
                  <a:gd name="connsiteX4-163" fmla="*/ 8573 w 10087"/>
                  <a:gd name="connsiteY4-164" fmla="*/ 10000 h 10000"/>
                  <a:gd name="connsiteX5-165" fmla="*/ 10087 w 10087"/>
                  <a:gd name="connsiteY5-166" fmla="*/ 5681 h 10000"/>
                  <a:gd name="connsiteX6-167" fmla="*/ 4977 w 10087"/>
                  <a:gd name="connsiteY6-168" fmla="*/ 0 h 10000"/>
                  <a:gd name="connsiteX0-169" fmla="*/ 4977 w 10087"/>
                  <a:gd name="connsiteY0-170" fmla="*/ 0 h 10000"/>
                  <a:gd name="connsiteX1-171" fmla="*/ 0 w 10087"/>
                  <a:gd name="connsiteY1-172" fmla="*/ 3113 h 10000"/>
                  <a:gd name="connsiteX2-173" fmla="*/ 4359 w 10087"/>
                  <a:gd name="connsiteY2-174" fmla="*/ 2577 h 10000"/>
                  <a:gd name="connsiteX3-175" fmla="*/ 7933 w 10087"/>
                  <a:gd name="connsiteY3-176" fmla="*/ 5418 h 10000"/>
                  <a:gd name="connsiteX4-177" fmla="*/ 8573 w 10087"/>
                  <a:gd name="connsiteY4-178" fmla="*/ 10000 h 10000"/>
                  <a:gd name="connsiteX5-179" fmla="*/ 10087 w 10087"/>
                  <a:gd name="connsiteY5-180" fmla="*/ 5681 h 10000"/>
                  <a:gd name="connsiteX6-181" fmla="*/ 4977 w 10087"/>
                  <a:gd name="connsiteY6-182" fmla="*/ 0 h 10000"/>
                  <a:gd name="connsiteX0-183" fmla="*/ 4977 w 10087"/>
                  <a:gd name="connsiteY0-184" fmla="*/ 0 h 10000"/>
                  <a:gd name="connsiteX1-185" fmla="*/ 0 w 10087"/>
                  <a:gd name="connsiteY1-186" fmla="*/ 3113 h 10000"/>
                  <a:gd name="connsiteX2-187" fmla="*/ 4359 w 10087"/>
                  <a:gd name="connsiteY2-188" fmla="*/ 2577 h 10000"/>
                  <a:gd name="connsiteX3-189" fmla="*/ 7933 w 10087"/>
                  <a:gd name="connsiteY3-190" fmla="*/ 5418 h 10000"/>
                  <a:gd name="connsiteX4-191" fmla="*/ 8573 w 10087"/>
                  <a:gd name="connsiteY4-192" fmla="*/ 10000 h 10000"/>
                  <a:gd name="connsiteX5-193" fmla="*/ 10087 w 10087"/>
                  <a:gd name="connsiteY5-194" fmla="*/ 5681 h 10000"/>
                  <a:gd name="connsiteX6-195" fmla="*/ 4977 w 10087"/>
                  <a:gd name="connsiteY6-196" fmla="*/ 0 h 10000"/>
                  <a:gd name="connsiteX0-197" fmla="*/ 4977 w 10087"/>
                  <a:gd name="connsiteY0-198" fmla="*/ 0 h 10000"/>
                  <a:gd name="connsiteX1-199" fmla="*/ 0 w 10087"/>
                  <a:gd name="connsiteY1-200" fmla="*/ 3113 h 10000"/>
                  <a:gd name="connsiteX2-201" fmla="*/ 4359 w 10087"/>
                  <a:gd name="connsiteY2-202" fmla="*/ 2577 h 10000"/>
                  <a:gd name="connsiteX3-203" fmla="*/ 7933 w 10087"/>
                  <a:gd name="connsiteY3-204" fmla="*/ 5418 h 10000"/>
                  <a:gd name="connsiteX4-205" fmla="*/ 8573 w 10087"/>
                  <a:gd name="connsiteY4-206" fmla="*/ 10000 h 10000"/>
                  <a:gd name="connsiteX5-207" fmla="*/ 10087 w 10087"/>
                  <a:gd name="connsiteY5-208" fmla="*/ 5681 h 10000"/>
                  <a:gd name="connsiteX6-209" fmla="*/ 4977 w 10087"/>
                  <a:gd name="connsiteY6-210" fmla="*/ 0 h 10000"/>
                  <a:gd name="connsiteX0-211" fmla="*/ 4977 w 10196"/>
                  <a:gd name="connsiteY0-212" fmla="*/ 0 h 10000"/>
                  <a:gd name="connsiteX1-213" fmla="*/ 0 w 10196"/>
                  <a:gd name="connsiteY1-214" fmla="*/ 3113 h 10000"/>
                  <a:gd name="connsiteX2-215" fmla="*/ 4359 w 10196"/>
                  <a:gd name="connsiteY2-216" fmla="*/ 2577 h 10000"/>
                  <a:gd name="connsiteX3-217" fmla="*/ 7933 w 10196"/>
                  <a:gd name="connsiteY3-218" fmla="*/ 5418 h 10000"/>
                  <a:gd name="connsiteX4-219" fmla="*/ 8573 w 10196"/>
                  <a:gd name="connsiteY4-220" fmla="*/ 10000 h 10000"/>
                  <a:gd name="connsiteX5-221" fmla="*/ 10196 w 10196"/>
                  <a:gd name="connsiteY5-222" fmla="*/ 5792 h 10000"/>
                  <a:gd name="connsiteX6-223" fmla="*/ 4977 w 10196"/>
                  <a:gd name="connsiteY6-224" fmla="*/ 0 h 10000"/>
                  <a:gd name="connsiteX0-225" fmla="*/ 4955 w 10174"/>
                  <a:gd name="connsiteY0-226" fmla="*/ 0 h 10000"/>
                  <a:gd name="connsiteX1-227" fmla="*/ 0 w 10174"/>
                  <a:gd name="connsiteY1-228" fmla="*/ 3157 h 10000"/>
                  <a:gd name="connsiteX2-229" fmla="*/ 4337 w 10174"/>
                  <a:gd name="connsiteY2-230" fmla="*/ 2577 h 10000"/>
                  <a:gd name="connsiteX3-231" fmla="*/ 7911 w 10174"/>
                  <a:gd name="connsiteY3-232" fmla="*/ 5418 h 10000"/>
                  <a:gd name="connsiteX4-233" fmla="*/ 8551 w 10174"/>
                  <a:gd name="connsiteY4-234" fmla="*/ 10000 h 10000"/>
                  <a:gd name="connsiteX5-235" fmla="*/ 10174 w 10174"/>
                  <a:gd name="connsiteY5-236" fmla="*/ 5792 h 10000"/>
                  <a:gd name="connsiteX6-237" fmla="*/ 4955 w 10174"/>
                  <a:gd name="connsiteY6-238" fmla="*/ 0 h 10000"/>
                  <a:gd name="connsiteX0-239" fmla="*/ 4955 w 10174"/>
                  <a:gd name="connsiteY0-240" fmla="*/ 0 h 10000"/>
                  <a:gd name="connsiteX1-241" fmla="*/ 0 w 10174"/>
                  <a:gd name="connsiteY1-242" fmla="*/ 3157 h 10000"/>
                  <a:gd name="connsiteX2-243" fmla="*/ 4207 w 10174"/>
                  <a:gd name="connsiteY2-244" fmla="*/ 2533 h 10000"/>
                  <a:gd name="connsiteX3-245" fmla="*/ 7911 w 10174"/>
                  <a:gd name="connsiteY3-246" fmla="*/ 5418 h 10000"/>
                  <a:gd name="connsiteX4-247" fmla="*/ 8551 w 10174"/>
                  <a:gd name="connsiteY4-248" fmla="*/ 10000 h 10000"/>
                  <a:gd name="connsiteX5-249" fmla="*/ 10174 w 10174"/>
                  <a:gd name="connsiteY5-250" fmla="*/ 5792 h 10000"/>
                  <a:gd name="connsiteX6-251" fmla="*/ 4955 w 10174"/>
                  <a:gd name="connsiteY6-252" fmla="*/ 0 h 10000"/>
                  <a:gd name="connsiteX0-253" fmla="*/ 4955 w 10174"/>
                  <a:gd name="connsiteY0-254" fmla="*/ 0 h 10000"/>
                  <a:gd name="connsiteX1-255" fmla="*/ 0 w 10174"/>
                  <a:gd name="connsiteY1-256" fmla="*/ 3157 h 10000"/>
                  <a:gd name="connsiteX2-257" fmla="*/ 4207 w 10174"/>
                  <a:gd name="connsiteY2-258" fmla="*/ 2533 h 10000"/>
                  <a:gd name="connsiteX3-259" fmla="*/ 7911 w 10174"/>
                  <a:gd name="connsiteY3-260" fmla="*/ 5418 h 10000"/>
                  <a:gd name="connsiteX4-261" fmla="*/ 8551 w 10174"/>
                  <a:gd name="connsiteY4-262" fmla="*/ 10000 h 10000"/>
                  <a:gd name="connsiteX5-263" fmla="*/ 10174 w 10174"/>
                  <a:gd name="connsiteY5-264" fmla="*/ 5792 h 10000"/>
                  <a:gd name="connsiteX6-265" fmla="*/ 4955 w 10174"/>
                  <a:gd name="connsiteY6-266" fmla="*/ 0 h 10000"/>
                  <a:gd name="connsiteX0-267" fmla="*/ 4955 w 10174"/>
                  <a:gd name="connsiteY0-268" fmla="*/ 0 h 10000"/>
                  <a:gd name="connsiteX1-269" fmla="*/ 0 w 10174"/>
                  <a:gd name="connsiteY1-270" fmla="*/ 3157 h 10000"/>
                  <a:gd name="connsiteX2-271" fmla="*/ 4207 w 10174"/>
                  <a:gd name="connsiteY2-272" fmla="*/ 2533 h 10000"/>
                  <a:gd name="connsiteX3-273" fmla="*/ 7911 w 10174"/>
                  <a:gd name="connsiteY3-274" fmla="*/ 5418 h 10000"/>
                  <a:gd name="connsiteX4-275" fmla="*/ 8551 w 10174"/>
                  <a:gd name="connsiteY4-276" fmla="*/ 10000 h 10000"/>
                  <a:gd name="connsiteX5-277" fmla="*/ 10174 w 10174"/>
                  <a:gd name="connsiteY5-278" fmla="*/ 5792 h 10000"/>
                  <a:gd name="connsiteX6-279" fmla="*/ 4955 w 10174"/>
                  <a:gd name="connsiteY6-280" fmla="*/ 0 h 10000"/>
                  <a:gd name="connsiteX0-281" fmla="*/ 4955 w 10174"/>
                  <a:gd name="connsiteY0-282" fmla="*/ 0 h 10000"/>
                  <a:gd name="connsiteX1-283" fmla="*/ 0 w 10174"/>
                  <a:gd name="connsiteY1-284" fmla="*/ 3157 h 10000"/>
                  <a:gd name="connsiteX2-285" fmla="*/ 4207 w 10174"/>
                  <a:gd name="connsiteY2-286" fmla="*/ 2533 h 10000"/>
                  <a:gd name="connsiteX3-287" fmla="*/ 7911 w 10174"/>
                  <a:gd name="connsiteY3-288" fmla="*/ 5418 h 10000"/>
                  <a:gd name="connsiteX4-289" fmla="*/ 8551 w 10174"/>
                  <a:gd name="connsiteY4-290" fmla="*/ 10000 h 10000"/>
                  <a:gd name="connsiteX5-291" fmla="*/ 10174 w 10174"/>
                  <a:gd name="connsiteY5-292" fmla="*/ 5792 h 10000"/>
                  <a:gd name="connsiteX6-293" fmla="*/ 4955 w 10174"/>
                  <a:gd name="connsiteY6-294" fmla="*/ 0 h 10000"/>
                  <a:gd name="connsiteX0-295" fmla="*/ 4955 w 10174"/>
                  <a:gd name="connsiteY0-296" fmla="*/ 0 h 10000"/>
                  <a:gd name="connsiteX1-297" fmla="*/ 0 w 10174"/>
                  <a:gd name="connsiteY1-298" fmla="*/ 3157 h 10000"/>
                  <a:gd name="connsiteX2-299" fmla="*/ 4207 w 10174"/>
                  <a:gd name="connsiteY2-300" fmla="*/ 2533 h 10000"/>
                  <a:gd name="connsiteX3-301" fmla="*/ 7911 w 10174"/>
                  <a:gd name="connsiteY3-302" fmla="*/ 5418 h 10000"/>
                  <a:gd name="connsiteX4-303" fmla="*/ 8551 w 10174"/>
                  <a:gd name="connsiteY4-304" fmla="*/ 10000 h 10000"/>
                  <a:gd name="connsiteX5-305" fmla="*/ 10174 w 10174"/>
                  <a:gd name="connsiteY5-306" fmla="*/ 5792 h 10000"/>
                  <a:gd name="connsiteX6-307" fmla="*/ 4955 w 10174"/>
                  <a:gd name="connsiteY6-308" fmla="*/ 0 h 10000"/>
                  <a:gd name="connsiteX0-309" fmla="*/ 4955 w 10174"/>
                  <a:gd name="connsiteY0-310" fmla="*/ 0 h 10000"/>
                  <a:gd name="connsiteX1-311" fmla="*/ 0 w 10174"/>
                  <a:gd name="connsiteY1-312" fmla="*/ 3157 h 10000"/>
                  <a:gd name="connsiteX2-313" fmla="*/ 4207 w 10174"/>
                  <a:gd name="connsiteY2-314" fmla="*/ 2533 h 10000"/>
                  <a:gd name="connsiteX3-315" fmla="*/ 7933 w 10174"/>
                  <a:gd name="connsiteY3-316" fmla="*/ 5374 h 10000"/>
                  <a:gd name="connsiteX4-317" fmla="*/ 8551 w 10174"/>
                  <a:gd name="connsiteY4-318" fmla="*/ 10000 h 10000"/>
                  <a:gd name="connsiteX5-319" fmla="*/ 10174 w 10174"/>
                  <a:gd name="connsiteY5-320" fmla="*/ 5792 h 10000"/>
                  <a:gd name="connsiteX6-321" fmla="*/ 4955 w 10174"/>
                  <a:gd name="connsiteY6-322" fmla="*/ 0 h 10000"/>
                  <a:gd name="connsiteX0-323" fmla="*/ 4955 w 10174"/>
                  <a:gd name="connsiteY0-324" fmla="*/ 0 h 10000"/>
                  <a:gd name="connsiteX1-325" fmla="*/ 0 w 10174"/>
                  <a:gd name="connsiteY1-326" fmla="*/ 3157 h 10000"/>
                  <a:gd name="connsiteX2-327" fmla="*/ 4207 w 10174"/>
                  <a:gd name="connsiteY2-328" fmla="*/ 2533 h 10000"/>
                  <a:gd name="connsiteX3-329" fmla="*/ 7933 w 10174"/>
                  <a:gd name="connsiteY3-330" fmla="*/ 5374 h 10000"/>
                  <a:gd name="connsiteX4-331" fmla="*/ 8551 w 10174"/>
                  <a:gd name="connsiteY4-332" fmla="*/ 10000 h 10000"/>
                  <a:gd name="connsiteX5-333" fmla="*/ 10174 w 10174"/>
                  <a:gd name="connsiteY5-334" fmla="*/ 5792 h 10000"/>
                  <a:gd name="connsiteX6-335" fmla="*/ 4955 w 10174"/>
                  <a:gd name="connsiteY6-336" fmla="*/ 0 h 10000"/>
                  <a:gd name="connsiteX0-337" fmla="*/ 4955 w 10239"/>
                  <a:gd name="connsiteY0-338" fmla="*/ 0 h 10000"/>
                  <a:gd name="connsiteX1-339" fmla="*/ 0 w 10239"/>
                  <a:gd name="connsiteY1-340" fmla="*/ 3157 h 10000"/>
                  <a:gd name="connsiteX2-341" fmla="*/ 4207 w 10239"/>
                  <a:gd name="connsiteY2-342" fmla="*/ 2533 h 10000"/>
                  <a:gd name="connsiteX3-343" fmla="*/ 7933 w 10239"/>
                  <a:gd name="connsiteY3-344" fmla="*/ 5374 h 10000"/>
                  <a:gd name="connsiteX4-345" fmla="*/ 8551 w 10239"/>
                  <a:gd name="connsiteY4-346" fmla="*/ 10000 h 10000"/>
                  <a:gd name="connsiteX5-347" fmla="*/ 10239 w 10239"/>
                  <a:gd name="connsiteY5-348" fmla="*/ 5770 h 10000"/>
                  <a:gd name="connsiteX6-349" fmla="*/ 4955 w 10239"/>
                  <a:gd name="connsiteY6-350" fmla="*/ 0 h 10000"/>
                  <a:gd name="connsiteX0-351" fmla="*/ 4955 w 10377"/>
                  <a:gd name="connsiteY0-352" fmla="*/ 0 h 10000"/>
                  <a:gd name="connsiteX1-353" fmla="*/ 0 w 10377"/>
                  <a:gd name="connsiteY1-354" fmla="*/ 3157 h 10000"/>
                  <a:gd name="connsiteX2-355" fmla="*/ 4207 w 10377"/>
                  <a:gd name="connsiteY2-356" fmla="*/ 2533 h 10000"/>
                  <a:gd name="connsiteX3-357" fmla="*/ 7933 w 10377"/>
                  <a:gd name="connsiteY3-358" fmla="*/ 5374 h 10000"/>
                  <a:gd name="connsiteX4-359" fmla="*/ 8551 w 10377"/>
                  <a:gd name="connsiteY4-360" fmla="*/ 10000 h 10000"/>
                  <a:gd name="connsiteX5-361" fmla="*/ 10377 w 10377"/>
                  <a:gd name="connsiteY5-362" fmla="*/ 5947 h 10000"/>
                  <a:gd name="connsiteX6-363" fmla="*/ 4955 w 10377"/>
                  <a:gd name="connsiteY6-364" fmla="*/ 0 h 10000"/>
                  <a:gd name="connsiteX0-365" fmla="*/ 4955 w 10550"/>
                  <a:gd name="connsiteY0-366" fmla="*/ 0 h 10000"/>
                  <a:gd name="connsiteX1-367" fmla="*/ 0 w 10550"/>
                  <a:gd name="connsiteY1-368" fmla="*/ 3157 h 10000"/>
                  <a:gd name="connsiteX2-369" fmla="*/ 4207 w 10550"/>
                  <a:gd name="connsiteY2-370" fmla="*/ 2533 h 10000"/>
                  <a:gd name="connsiteX3-371" fmla="*/ 7933 w 10550"/>
                  <a:gd name="connsiteY3-372" fmla="*/ 5374 h 10000"/>
                  <a:gd name="connsiteX4-373" fmla="*/ 8551 w 10550"/>
                  <a:gd name="connsiteY4-374" fmla="*/ 10000 h 10000"/>
                  <a:gd name="connsiteX5-375" fmla="*/ 10550 w 10550"/>
                  <a:gd name="connsiteY5-376" fmla="*/ 5912 h 10000"/>
                  <a:gd name="connsiteX6-377" fmla="*/ 4955 w 10550"/>
                  <a:gd name="connsiteY6-378" fmla="*/ 0 h 10000"/>
                  <a:gd name="connsiteX0-379" fmla="*/ 4955 w 10446"/>
                  <a:gd name="connsiteY0-380" fmla="*/ 0 h 10000"/>
                  <a:gd name="connsiteX1-381" fmla="*/ 0 w 10446"/>
                  <a:gd name="connsiteY1-382" fmla="*/ 3157 h 10000"/>
                  <a:gd name="connsiteX2-383" fmla="*/ 4207 w 10446"/>
                  <a:gd name="connsiteY2-384" fmla="*/ 2533 h 10000"/>
                  <a:gd name="connsiteX3-385" fmla="*/ 7933 w 10446"/>
                  <a:gd name="connsiteY3-386" fmla="*/ 5374 h 10000"/>
                  <a:gd name="connsiteX4-387" fmla="*/ 8551 w 10446"/>
                  <a:gd name="connsiteY4-388" fmla="*/ 10000 h 10000"/>
                  <a:gd name="connsiteX5-389" fmla="*/ 10446 w 10446"/>
                  <a:gd name="connsiteY5-390" fmla="*/ 5877 h 10000"/>
                  <a:gd name="connsiteX6-391" fmla="*/ 4955 w 10446"/>
                  <a:gd name="connsiteY6-392" fmla="*/ 0 h 10000"/>
                  <a:gd name="connsiteX0-393" fmla="*/ 4955 w 10584"/>
                  <a:gd name="connsiteY0-394" fmla="*/ 0 h 10000"/>
                  <a:gd name="connsiteX1-395" fmla="*/ 0 w 10584"/>
                  <a:gd name="connsiteY1-396" fmla="*/ 3157 h 10000"/>
                  <a:gd name="connsiteX2-397" fmla="*/ 4207 w 10584"/>
                  <a:gd name="connsiteY2-398" fmla="*/ 2533 h 10000"/>
                  <a:gd name="connsiteX3-399" fmla="*/ 7933 w 10584"/>
                  <a:gd name="connsiteY3-400" fmla="*/ 5374 h 10000"/>
                  <a:gd name="connsiteX4-401" fmla="*/ 8551 w 10584"/>
                  <a:gd name="connsiteY4-402" fmla="*/ 10000 h 10000"/>
                  <a:gd name="connsiteX5-403" fmla="*/ 10584 w 10584"/>
                  <a:gd name="connsiteY5-404" fmla="*/ 5877 h 10000"/>
                  <a:gd name="connsiteX6-405" fmla="*/ 4955 w 10584"/>
                  <a:gd name="connsiteY6-406" fmla="*/ 0 h 10000"/>
                  <a:gd name="connsiteX0-407" fmla="*/ 4955 w 10584"/>
                  <a:gd name="connsiteY0-408" fmla="*/ 0 h 10000"/>
                  <a:gd name="connsiteX1-409" fmla="*/ 0 w 10584"/>
                  <a:gd name="connsiteY1-410" fmla="*/ 3157 h 10000"/>
                  <a:gd name="connsiteX2-411" fmla="*/ 4121 w 10584"/>
                  <a:gd name="connsiteY2-412" fmla="*/ 2533 h 10000"/>
                  <a:gd name="connsiteX3-413" fmla="*/ 7933 w 10584"/>
                  <a:gd name="connsiteY3-414" fmla="*/ 5374 h 10000"/>
                  <a:gd name="connsiteX4-415" fmla="*/ 8551 w 10584"/>
                  <a:gd name="connsiteY4-416" fmla="*/ 10000 h 10000"/>
                  <a:gd name="connsiteX5-417" fmla="*/ 10584 w 10584"/>
                  <a:gd name="connsiteY5-418" fmla="*/ 5877 h 10000"/>
                  <a:gd name="connsiteX6-419" fmla="*/ 4955 w 10584"/>
                  <a:gd name="connsiteY6-420" fmla="*/ 0 h 10000"/>
                  <a:gd name="connsiteX0-421" fmla="*/ 4955 w 10584"/>
                  <a:gd name="connsiteY0-422" fmla="*/ 0 h 10000"/>
                  <a:gd name="connsiteX1-423" fmla="*/ 0 w 10584"/>
                  <a:gd name="connsiteY1-424" fmla="*/ 3157 h 10000"/>
                  <a:gd name="connsiteX2-425" fmla="*/ 4121 w 10584"/>
                  <a:gd name="connsiteY2-426" fmla="*/ 2533 h 10000"/>
                  <a:gd name="connsiteX3-427" fmla="*/ 7933 w 10584"/>
                  <a:gd name="connsiteY3-428" fmla="*/ 5374 h 10000"/>
                  <a:gd name="connsiteX4-429" fmla="*/ 8551 w 10584"/>
                  <a:gd name="connsiteY4-430" fmla="*/ 10000 h 10000"/>
                  <a:gd name="connsiteX5-431" fmla="*/ 10584 w 10584"/>
                  <a:gd name="connsiteY5-432" fmla="*/ 5877 h 10000"/>
                  <a:gd name="connsiteX6-433" fmla="*/ 4955 w 10584"/>
                  <a:gd name="connsiteY6-434" fmla="*/ 0 h 10000"/>
                  <a:gd name="connsiteX0-435" fmla="*/ 4955 w 10584"/>
                  <a:gd name="connsiteY0-436" fmla="*/ 0 h 10000"/>
                  <a:gd name="connsiteX1-437" fmla="*/ 0 w 10584"/>
                  <a:gd name="connsiteY1-438" fmla="*/ 3157 h 10000"/>
                  <a:gd name="connsiteX2-439" fmla="*/ 4121 w 10584"/>
                  <a:gd name="connsiteY2-440" fmla="*/ 2533 h 10000"/>
                  <a:gd name="connsiteX3-441" fmla="*/ 7933 w 10584"/>
                  <a:gd name="connsiteY3-442" fmla="*/ 5374 h 10000"/>
                  <a:gd name="connsiteX4-443" fmla="*/ 8551 w 10584"/>
                  <a:gd name="connsiteY4-444" fmla="*/ 10000 h 10000"/>
                  <a:gd name="connsiteX5-445" fmla="*/ 10584 w 10584"/>
                  <a:gd name="connsiteY5-446" fmla="*/ 5877 h 10000"/>
                  <a:gd name="connsiteX6-447" fmla="*/ 4955 w 10584"/>
                  <a:gd name="connsiteY6-448" fmla="*/ 0 h 10000"/>
                  <a:gd name="connsiteX0-449" fmla="*/ 4955 w 10584"/>
                  <a:gd name="connsiteY0-450" fmla="*/ 0 h 10000"/>
                  <a:gd name="connsiteX1-451" fmla="*/ 0 w 10584"/>
                  <a:gd name="connsiteY1-452" fmla="*/ 3157 h 10000"/>
                  <a:gd name="connsiteX2-453" fmla="*/ 4121 w 10584"/>
                  <a:gd name="connsiteY2-454" fmla="*/ 2533 h 10000"/>
                  <a:gd name="connsiteX3-455" fmla="*/ 7933 w 10584"/>
                  <a:gd name="connsiteY3-456" fmla="*/ 5374 h 10000"/>
                  <a:gd name="connsiteX4-457" fmla="*/ 8551 w 10584"/>
                  <a:gd name="connsiteY4-458" fmla="*/ 10000 h 10000"/>
                  <a:gd name="connsiteX5-459" fmla="*/ 10584 w 10584"/>
                  <a:gd name="connsiteY5-460" fmla="*/ 5877 h 10000"/>
                  <a:gd name="connsiteX6-461" fmla="*/ 4955 w 10584"/>
                  <a:gd name="connsiteY6-462" fmla="*/ 0 h 10000"/>
                  <a:gd name="connsiteX0-463" fmla="*/ 4955 w 10584"/>
                  <a:gd name="connsiteY0-464" fmla="*/ 0 h 10000"/>
                  <a:gd name="connsiteX1-465" fmla="*/ 0 w 10584"/>
                  <a:gd name="connsiteY1-466" fmla="*/ 3157 h 10000"/>
                  <a:gd name="connsiteX2-467" fmla="*/ 4121 w 10584"/>
                  <a:gd name="connsiteY2-468" fmla="*/ 2533 h 10000"/>
                  <a:gd name="connsiteX3-469" fmla="*/ 7933 w 10584"/>
                  <a:gd name="connsiteY3-470" fmla="*/ 5374 h 10000"/>
                  <a:gd name="connsiteX4-471" fmla="*/ 8551 w 10584"/>
                  <a:gd name="connsiteY4-472" fmla="*/ 10000 h 10000"/>
                  <a:gd name="connsiteX5-473" fmla="*/ 10584 w 10584"/>
                  <a:gd name="connsiteY5-474" fmla="*/ 5877 h 10000"/>
                  <a:gd name="connsiteX6-475" fmla="*/ 4955 w 10584"/>
                  <a:gd name="connsiteY6-476" fmla="*/ 0 h 10000"/>
                  <a:gd name="connsiteX0-477" fmla="*/ 4955 w 10584"/>
                  <a:gd name="connsiteY0-478" fmla="*/ 0 h 10000"/>
                  <a:gd name="connsiteX1-479" fmla="*/ 0 w 10584"/>
                  <a:gd name="connsiteY1-480" fmla="*/ 3157 h 10000"/>
                  <a:gd name="connsiteX2-481" fmla="*/ 4121 w 10584"/>
                  <a:gd name="connsiteY2-482" fmla="*/ 2533 h 10000"/>
                  <a:gd name="connsiteX3-483" fmla="*/ 7933 w 10584"/>
                  <a:gd name="connsiteY3-484" fmla="*/ 5374 h 10000"/>
                  <a:gd name="connsiteX4-485" fmla="*/ 8551 w 10584"/>
                  <a:gd name="connsiteY4-486" fmla="*/ 10000 h 10000"/>
                  <a:gd name="connsiteX5-487" fmla="*/ 10584 w 10584"/>
                  <a:gd name="connsiteY5-488" fmla="*/ 5877 h 10000"/>
                  <a:gd name="connsiteX6-489" fmla="*/ 4955 w 10584"/>
                  <a:gd name="connsiteY6-490" fmla="*/ 0 h 10000"/>
                  <a:gd name="connsiteX0-491" fmla="*/ 5009 w 10638"/>
                  <a:gd name="connsiteY0-492" fmla="*/ 0 h 10000"/>
                  <a:gd name="connsiteX1-493" fmla="*/ 0 w 10638"/>
                  <a:gd name="connsiteY1-494" fmla="*/ 3223 h 10000"/>
                  <a:gd name="connsiteX2-495" fmla="*/ 4175 w 10638"/>
                  <a:gd name="connsiteY2-496" fmla="*/ 2533 h 10000"/>
                  <a:gd name="connsiteX3-497" fmla="*/ 7987 w 10638"/>
                  <a:gd name="connsiteY3-498" fmla="*/ 5374 h 10000"/>
                  <a:gd name="connsiteX4-499" fmla="*/ 8605 w 10638"/>
                  <a:gd name="connsiteY4-500" fmla="*/ 10000 h 10000"/>
                  <a:gd name="connsiteX5-501" fmla="*/ 10638 w 10638"/>
                  <a:gd name="connsiteY5-502" fmla="*/ 5877 h 10000"/>
                  <a:gd name="connsiteX6-503" fmla="*/ 5009 w 10638"/>
                  <a:gd name="connsiteY6-504" fmla="*/ 0 h 10000"/>
                  <a:gd name="connsiteX0-505" fmla="*/ 5009 w 10638"/>
                  <a:gd name="connsiteY0-506" fmla="*/ 0 h 10000"/>
                  <a:gd name="connsiteX1-507" fmla="*/ 0 w 10638"/>
                  <a:gd name="connsiteY1-508" fmla="*/ 3223 h 10000"/>
                  <a:gd name="connsiteX2-509" fmla="*/ 4197 w 10638"/>
                  <a:gd name="connsiteY2-510" fmla="*/ 2544 h 10000"/>
                  <a:gd name="connsiteX3-511" fmla="*/ 7987 w 10638"/>
                  <a:gd name="connsiteY3-512" fmla="*/ 5374 h 10000"/>
                  <a:gd name="connsiteX4-513" fmla="*/ 8605 w 10638"/>
                  <a:gd name="connsiteY4-514" fmla="*/ 10000 h 10000"/>
                  <a:gd name="connsiteX5-515" fmla="*/ 10638 w 10638"/>
                  <a:gd name="connsiteY5-516" fmla="*/ 5877 h 10000"/>
                  <a:gd name="connsiteX6-517" fmla="*/ 5009 w 10638"/>
                  <a:gd name="connsiteY6-518" fmla="*/ 0 h 10000"/>
                  <a:gd name="connsiteX0-519" fmla="*/ 5009 w 10638"/>
                  <a:gd name="connsiteY0-520" fmla="*/ 0 h 10000"/>
                  <a:gd name="connsiteX1-521" fmla="*/ 0 w 10638"/>
                  <a:gd name="connsiteY1-522" fmla="*/ 3223 h 10000"/>
                  <a:gd name="connsiteX2-523" fmla="*/ 4165 w 10638"/>
                  <a:gd name="connsiteY2-524" fmla="*/ 2544 h 10000"/>
                  <a:gd name="connsiteX3-525" fmla="*/ 7987 w 10638"/>
                  <a:gd name="connsiteY3-526" fmla="*/ 5374 h 10000"/>
                  <a:gd name="connsiteX4-527" fmla="*/ 8605 w 10638"/>
                  <a:gd name="connsiteY4-528" fmla="*/ 10000 h 10000"/>
                  <a:gd name="connsiteX5-529" fmla="*/ 10638 w 10638"/>
                  <a:gd name="connsiteY5-530" fmla="*/ 5877 h 10000"/>
                  <a:gd name="connsiteX6-531" fmla="*/ 5009 w 10638"/>
                  <a:gd name="connsiteY6-532" fmla="*/ 0 h 10000"/>
                  <a:gd name="connsiteX0-533" fmla="*/ 5009 w 10638"/>
                  <a:gd name="connsiteY0-534" fmla="*/ 0 h 10000"/>
                  <a:gd name="connsiteX1-535" fmla="*/ 0 w 10638"/>
                  <a:gd name="connsiteY1-536" fmla="*/ 3223 h 10000"/>
                  <a:gd name="connsiteX2-537" fmla="*/ 4165 w 10638"/>
                  <a:gd name="connsiteY2-538" fmla="*/ 2544 h 10000"/>
                  <a:gd name="connsiteX3-539" fmla="*/ 7987 w 10638"/>
                  <a:gd name="connsiteY3-540" fmla="*/ 5374 h 10000"/>
                  <a:gd name="connsiteX4-541" fmla="*/ 8605 w 10638"/>
                  <a:gd name="connsiteY4-542" fmla="*/ 10000 h 10000"/>
                  <a:gd name="connsiteX5-543" fmla="*/ 10638 w 10638"/>
                  <a:gd name="connsiteY5-544" fmla="*/ 5877 h 10000"/>
                  <a:gd name="connsiteX6-545" fmla="*/ 5009 w 10638"/>
                  <a:gd name="connsiteY6-546" fmla="*/ 0 h 10000"/>
                  <a:gd name="connsiteX0-547" fmla="*/ 5009 w 10638"/>
                  <a:gd name="connsiteY0-548" fmla="*/ 0 h 10000"/>
                  <a:gd name="connsiteX1-549" fmla="*/ 0 w 10638"/>
                  <a:gd name="connsiteY1-550" fmla="*/ 3223 h 10000"/>
                  <a:gd name="connsiteX2-551" fmla="*/ 4165 w 10638"/>
                  <a:gd name="connsiteY2-552" fmla="*/ 2544 h 10000"/>
                  <a:gd name="connsiteX3-553" fmla="*/ 7987 w 10638"/>
                  <a:gd name="connsiteY3-554" fmla="*/ 5374 h 10000"/>
                  <a:gd name="connsiteX4-555" fmla="*/ 8605 w 10638"/>
                  <a:gd name="connsiteY4-556" fmla="*/ 10000 h 10000"/>
                  <a:gd name="connsiteX5-557" fmla="*/ 10638 w 10638"/>
                  <a:gd name="connsiteY5-558" fmla="*/ 5877 h 10000"/>
                  <a:gd name="connsiteX6-559" fmla="*/ 5009 w 10638"/>
                  <a:gd name="connsiteY6-560" fmla="*/ 0 h 10000"/>
                  <a:gd name="connsiteX0-561" fmla="*/ 5009 w 10638"/>
                  <a:gd name="connsiteY0-562" fmla="*/ 0 h 10000"/>
                  <a:gd name="connsiteX1-563" fmla="*/ 0 w 10638"/>
                  <a:gd name="connsiteY1-564" fmla="*/ 3223 h 10000"/>
                  <a:gd name="connsiteX2-565" fmla="*/ 4165 w 10638"/>
                  <a:gd name="connsiteY2-566" fmla="*/ 2544 h 10000"/>
                  <a:gd name="connsiteX3-567" fmla="*/ 7965 w 10638"/>
                  <a:gd name="connsiteY3-568" fmla="*/ 5396 h 10000"/>
                  <a:gd name="connsiteX4-569" fmla="*/ 8605 w 10638"/>
                  <a:gd name="connsiteY4-570" fmla="*/ 10000 h 10000"/>
                  <a:gd name="connsiteX5-571" fmla="*/ 10638 w 10638"/>
                  <a:gd name="connsiteY5-572" fmla="*/ 5877 h 10000"/>
                  <a:gd name="connsiteX6-573" fmla="*/ 5009 w 10638"/>
                  <a:gd name="connsiteY6-574" fmla="*/ 0 h 10000"/>
                  <a:gd name="connsiteX0-575" fmla="*/ 5009 w 10638"/>
                  <a:gd name="connsiteY0-576" fmla="*/ 0 h 10000"/>
                  <a:gd name="connsiteX1-577" fmla="*/ 0 w 10638"/>
                  <a:gd name="connsiteY1-578" fmla="*/ 3223 h 10000"/>
                  <a:gd name="connsiteX2-579" fmla="*/ 4165 w 10638"/>
                  <a:gd name="connsiteY2-580" fmla="*/ 2544 h 10000"/>
                  <a:gd name="connsiteX3-581" fmla="*/ 7965 w 10638"/>
                  <a:gd name="connsiteY3-582" fmla="*/ 5396 h 10000"/>
                  <a:gd name="connsiteX4-583" fmla="*/ 8605 w 10638"/>
                  <a:gd name="connsiteY4-584" fmla="*/ 10000 h 10000"/>
                  <a:gd name="connsiteX5-585" fmla="*/ 10638 w 10638"/>
                  <a:gd name="connsiteY5-586" fmla="*/ 5877 h 10000"/>
                  <a:gd name="connsiteX6-587" fmla="*/ 5009 w 10638"/>
                  <a:gd name="connsiteY6-588" fmla="*/ 0 h 10000"/>
                  <a:gd name="connsiteX0-589" fmla="*/ 5009 w 10638"/>
                  <a:gd name="connsiteY0-590" fmla="*/ 0 h 10000"/>
                  <a:gd name="connsiteX1-591" fmla="*/ 0 w 10638"/>
                  <a:gd name="connsiteY1-592" fmla="*/ 3223 h 10000"/>
                  <a:gd name="connsiteX2-593" fmla="*/ 4165 w 10638"/>
                  <a:gd name="connsiteY2-594" fmla="*/ 2544 h 10000"/>
                  <a:gd name="connsiteX3-595" fmla="*/ 7965 w 10638"/>
                  <a:gd name="connsiteY3-596" fmla="*/ 5396 h 10000"/>
                  <a:gd name="connsiteX4-597" fmla="*/ 8605 w 10638"/>
                  <a:gd name="connsiteY4-598" fmla="*/ 10000 h 10000"/>
                  <a:gd name="connsiteX5-599" fmla="*/ 10638 w 10638"/>
                  <a:gd name="connsiteY5-600" fmla="*/ 5877 h 10000"/>
                  <a:gd name="connsiteX6-601" fmla="*/ 5009 w 10638"/>
                  <a:gd name="connsiteY6-602" fmla="*/ 0 h 10000"/>
                  <a:gd name="connsiteX0-603" fmla="*/ 5009 w 10638"/>
                  <a:gd name="connsiteY0-604" fmla="*/ 0 h 10000"/>
                  <a:gd name="connsiteX1-605" fmla="*/ 0 w 10638"/>
                  <a:gd name="connsiteY1-606" fmla="*/ 3223 h 10000"/>
                  <a:gd name="connsiteX2-607" fmla="*/ 4165 w 10638"/>
                  <a:gd name="connsiteY2-608" fmla="*/ 2544 h 10000"/>
                  <a:gd name="connsiteX3-609" fmla="*/ 7965 w 10638"/>
                  <a:gd name="connsiteY3-610" fmla="*/ 5396 h 10000"/>
                  <a:gd name="connsiteX4-611" fmla="*/ 8605 w 10638"/>
                  <a:gd name="connsiteY4-612" fmla="*/ 10000 h 10000"/>
                  <a:gd name="connsiteX5-613" fmla="*/ 10638 w 10638"/>
                  <a:gd name="connsiteY5-614" fmla="*/ 5877 h 10000"/>
                  <a:gd name="connsiteX6-615" fmla="*/ 5009 w 10638"/>
                  <a:gd name="connsiteY6-616" fmla="*/ 0 h 10000"/>
                  <a:gd name="connsiteX0-617" fmla="*/ 5009 w 10638"/>
                  <a:gd name="connsiteY0-618" fmla="*/ 0 h 10000"/>
                  <a:gd name="connsiteX1-619" fmla="*/ 0 w 10638"/>
                  <a:gd name="connsiteY1-620" fmla="*/ 3223 h 10000"/>
                  <a:gd name="connsiteX2-621" fmla="*/ 4165 w 10638"/>
                  <a:gd name="connsiteY2-622" fmla="*/ 2544 h 10000"/>
                  <a:gd name="connsiteX3-623" fmla="*/ 7965 w 10638"/>
                  <a:gd name="connsiteY3-624" fmla="*/ 5396 h 10000"/>
                  <a:gd name="connsiteX4-625" fmla="*/ 8605 w 10638"/>
                  <a:gd name="connsiteY4-626" fmla="*/ 10000 h 10000"/>
                  <a:gd name="connsiteX5-627" fmla="*/ 10638 w 10638"/>
                  <a:gd name="connsiteY5-628" fmla="*/ 5877 h 10000"/>
                  <a:gd name="connsiteX6-629" fmla="*/ 5009 w 10638"/>
                  <a:gd name="connsiteY6-630" fmla="*/ 0 h 10000"/>
                  <a:gd name="connsiteX0-631" fmla="*/ 5009 w 10638"/>
                  <a:gd name="connsiteY0-632" fmla="*/ 0 h 10000"/>
                  <a:gd name="connsiteX1-633" fmla="*/ 0 w 10638"/>
                  <a:gd name="connsiteY1-634" fmla="*/ 3223 h 10000"/>
                  <a:gd name="connsiteX2-635" fmla="*/ 4165 w 10638"/>
                  <a:gd name="connsiteY2-636" fmla="*/ 2544 h 10000"/>
                  <a:gd name="connsiteX3-637" fmla="*/ 7965 w 10638"/>
                  <a:gd name="connsiteY3-638" fmla="*/ 5396 h 10000"/>
                  <a:gd name="connsiteX4-639" fmla="*/ 8605 w 10638"/>
                  <a:gd name="connsiteY4-640" fmla="*/ 10000 h 10000"/>
                  <a:gd name="connsiteX5-641" fmla="*/ 10638 w 10638"/>
                  <a:gd name="connsiteY5-642" fmla="*/ 5877 h 10000"/>
                  <a:gd name="connsiteX6-643" fmla="*/ 5009 w 10638"/>
                  <a:gd name="connsiteY6-644" fmla="*/ 0 h 10000"/>
                  <a:gd name="connsiteX0-645" fmla="*/ 5009 w 10638"/>
                  <a:gd name="connsiteY0-646" fmla="*/ 0 h 10000"/>
                  <a:gd name="connsiteX1-647" fmla="*/ 0 w 10638"/>
                  <a:gd name="connsiteY1-648" fmla="*/ 3223 h 10000"/>
                  <a:gd name="connsiteX2-649" fmla="*/ 4165 w 10638"/>
                  <a:gd name="connsiteY2-650" fmla="*/ 2544 h 10000"/>
                  <a:gd name="connsiteX3-651" fmla="*/ 7965 w 10638"/>
                  <a:gd name="connsiteY3-652" fmla="*/ 5396 h 10000"/>
                  <a:gd name="connsiteX4-653" fmla="*/ 8605 w 10638"/>
                  <a:gd name="connsiteY4-654" fmla="*/ 10000 h 10000"/>
                  <a:gd name="connsiteX5-655" fmla="*/ 10638 w 10638"/>
                  <a:gd name="connsiteY5-656" fmla="*/ 5877 h 10000"/>
                  <a:gd name="connsiteX6-657" fmla="*/ 5009 w 10638"/>
                  <a:gd name="connsiteY6-658" fmla="*/ 0 h 10000"/>
                  <a:gd name="connsiteX0-659" fmla="*/ 5009 w 10638"/>
                  <a:gd name="connsiteY0-660" fmla="*/ 0 h 10000"/>
                  <a:gd name="connsiteX1-661" fmla="*/ 0 w 10638"/>
                  <a:gd name="connsiteY1-662" fmla="*/ 3223 h 10000"/>
                  <a:gd name="connsiteX2-663" fmla="*/ 4165 w 10638"/>
                  <a:gd name="connsiteY2-664" fmla="*/ 2544 h 10000"/>
                  <a:gd name="connsiteX3-665" fmla="*/ 7965 w 10638"/>
                  <a:gd name="connsiteY3-666" fmla="*/ 5396 h 10000"/>
                  <a:gd name="connsiteX4-667" fmla="*/ 8605 w 10638"/>
                  <a:gd name="connsiteY4-668" fmla="*/ 10000 h 10000"/>
                  <a:gd name="connsiteX5-669" fmla="*/ 10638 w 10638"/>
                  <a:gd name="connsiteY5-670" fmla="*/ 5877 h 10000"/>
                  <a:gd name="connsiteX6-671" fmla="*/ 5009 w 10638"/>
                  <a:gd name="connsiteY6-672" fmla="*/ 0 h 10000"/>
                  <a:gd name="connsiteX0-673" fmla="*/ 5009 w 10638"/>
                  <a:gd name="connsiteY0-674" fmla="*/ 0 h 10000"/>
                  <a:gd name="connsiteX1-675" fmla="*/ 0 w 10638"/>
                  <a:gd name="connsiteY1-676" fmla="*/ 3223 h 10000"/>
                  <a:gd name="connsiteX2-677" fmla="*/ 4165 w 10638"/>
                  <a:gd name="connsiteY2-678" fmla="*/ 2544 h 10000"/>
                  <a:gd name="connsiteX3-679" fmla="*/ 7965 w 10638"/>
                  <a:gd name="connsiteY3-680" fmla="*/ 5396 h 10000"/>
                  <a:gd name="connsiteX4-681" fmla="*/ 8605 w 10638"/>
                  <a:gd name="connsiteY4-682" fmla="*/ 10000 h 10000"/>
                  <a:gd name="connsiteX5-683" fmla="*/ 10638 w 10638"/>
                  <a:gd name="connsiteY5-684" fmla="*/ 5877 h 10000"/>
                  <a:gd name="connsiteX6-685" fmla="*/ 5009 w 10638"/>
                  <a:gd name="connsiteY6-686" fmla="*/ 0 h 10000"/>
                  <a:gd name="connsiteX0-687" fmla="*/ 5009 w 10638"/>
                  <a:gd name="connsiteY0-688" fmla="*/ 0 h 10000"/>
                  <a:gd name="connsiteX1-689" fmla="*/ 0 w 10638"/>
                  <a:gd name="connsiteY1-690" fmla="*/ 3223 h 10000"/>
                  <a:gd name="connsiteX2-691" fmla="*/ 4165 w 10638"/>
                  <a:gd name="connsiteY2-692" fmla="*/ 2544 h 10000"/>
                  <a:gd name="connsiteX3-693" fmla="*/ 7965 w 10638"/>
                  <a:gd name="connsiteY3-694" fmla="*/ 5396 h 10000"/>
                  <a:gd name="connsiteX4-695" fmla="*/ 8605 w 10638"/>
                  <a:gd name="connsiteY4-696" fmla="*/ 10000 h 10000"/>
                  <a:gd name="connsiteX5-697" fmla="*/ 10638 w 10638"/>
                  <a:gd name="connsiteY5-698" fmla="*/ 5877 h 10000"/>
                  <a:gd name="connsiteX6-699" fmla="*/ 5009 w 10638"/>
                  <a:gd name="connsiteY6-700" fmla="*/ 0 h 10000"/>
                  <a:gd name="connsiteX0-701" fmla="*/ 5009 w 10638"/>
                  <a:gd name="connsiteY0-702" fmla="*/ 0 h 10000"/>
                  <a:gd name="connsiteX1-703" fmla="*/ 0 w 10638"/>
                  <a:gd name="connsiteY1-704" fmla="*/ 3223 h 10000"/>
                  <a:gd name="connsiteX2-705" fmla="*/ 4165 w 10638"/>
                  <a:gd name="connsiteY2-706" fmla="*/ 2544 h 10000"/>
                  <a:gd name="connsiteX3-707" fmla="*/ 7965 w 10638"/>
                  <a:gd name="connsiteY3-708" fmla="*/ 5396 h 10000"/>
                  <a:gd name="connsiteX4-709" fmla="*/ 8605 w 10638"/>
                  <a:gd name="connsiteY4-710" fmla="*/ 10000 h 10000"/>
                  <a:gd name="connsiteX5-711" fmla="*/ 10638 w 10638"/>
                  <a:gd name="connsiteY5-712" fmla="*/ 5877 h 10000"/>
                  <a:gd name="connsiteX6-713" fmla="*/ 5009 w 10638"/>
                  <a:gd name="connsiteY6-714" fmla="*/ 0 h 10000"/>
                  <a:gd name="connsiteX0-715" fmla="*/ 5009 w 10638"/>
                  <a:gd name="connsiteY0-716" fmla="*/ 0 h 10000"/>
                  <a:gd name="connsiteX1-717" fmla="*/ 0 w 10638"/>
                  <a:gd name="connsiteY1-718" fmla="*/ 3223 h 10000"/>
                  <a:gd name="connsiteX2-719" fmla="*/ 4165 w 10638"/>
                  <a:gd name="connsiteY2-720" fmla="*/ 2544 h 10000"/>
                  <a:gd name="connsiteX3-721" fmla="*/ 7965 w 10638"/>
                  <a:gd name="connsiteY3-722" fmla="*/ 5396 h 10000"/>
                  <a:gd name="connsiteX4-723" fmla="*/ 8605 w 10638"/>
                  <a:gd name="connsiteY4-724" fmla="*/ 10000 h 10000"/>
                  <a:gd name="connsiteX5-725" fmla="*/ 10638 w 10638"/>
                  <a:gd name="connsiteY5-726" fmla="*/ 5877 h 10000"/>
                  <a:gd name="connsiteX6-727" fmla="*/ 5009 w 10638"/>
                  <a:gd name="connsiteY6-728" fmla="*/ 0 h 10000"/>
                  <a:gd name="connsiteX0-729" fmla="*/ 5009 w 10638"/>
                  <a:gd name="connsiteY0-730" fmla="*/ 0 h 10000"/>
                  <a:gd name="connsiteX1-731" fmla="*/ 0 w 10638"/>
                  <a:gd name="connsiteY1-732" fmla="*/ 3223 h 10000"/>
                  <a:gd name="connsiteX2-733" fmla="*/ 4165 w 10638"/>
                  <a:gd name="connsiteY2-734" fmla="*/ 2544 h 10000"/>
                  <a:gd name="connsiteX3-735" fmla="*/ 7965 w 10638"/>
                  <a:gd name="connsiteY3-736" fmla="*/ 5396 h 10000"/>
                  <a:gd name="connsiteX4-737" fmla="*/ 8605 w 10638"/>
                  <a:gd name="connsiteY4-738" fmla="*/ 10000 h 10000"/>
                  <a:gd name="connsiteX5-739" fmla="*/ 10638 w 10638"/>
                  <a:gd name="connsiteY5-740" fmla="*/ 5877 h 10000"/>
                  <a:gd name="connsiteX6-741" fmla="*/ 5009 w 10638"/>
                  <a:gd name="connsiteY6-742" fmla="*/ 0 h 10000"/>
                  <a:gd name="connsiteX0-743" fmla="*/ 5009 w 10638"/>
                  <a:gd name="connsiteY0-744" fmla="*/ 0 h 10000"/>
                  <a:gd name="connsiteX1-745" fmla="*/ 0 w 10638"/>
                  <a:gd name="connsiteY1-746" fmla="*/ 3223 h 10000"/>
                  <a:gd name="connsiteX2-747" fmla="*/ 4165 w 10638"/>
                  <a:gd name="connsiteY2-748" fmla="*/ 2544 h 10000"/>
                  <a:gd name="connsiteX3-749" fmla="*/ 7965 w 10638"/>
                  <a:gd name="connsiteY3-750" fmla="*/ 5396 h 10000"/>
                  <a:gd name="connsiteX4-751" fmla="*/ 8605 w 10638"/>
                  <a:gd name="connsiteY4-752" fmla="*/ 10000 h 10000"/>
                  <a:gd name="connsiteX5-753" fmla="*/ 10638 w 10638"/>
                  <a:gd name="connsiteY5-754" fmla="*/ 5877 h 10000"/>
                  <a:gd name="connsiteX6-755" fmla="*/ 5009 w 10638"/>
                  <a:gd name="connsiteY6-756" fmla="*/ 0 h 10000"/>
                  <a:gd name="connsiteX0-757" fmla="*/ 5009 w 10638"/>
                  <a:gd name="connsiteY0-758" fmla="*/ 0 h 10000"/>
                  <a:gd name="connsiteX1-759" fmla="*/ 0 w 10638"/>
                  <a:gd name="connsiteY1-760" fmla="*/ 3223 h 10000"/>
                  <a:gd name="connsiteX2-761" fmla="*/ 4165 w 10638"/>
                  <a:gd name="connsiteY2-762" fmla="*/ 2544 h 10000"/>
                  <a:gd name="connsiteX3-763" fmla="*/ 7965 w 10638"/>
                  <a:gd name="connsiteY3-764" fmla="*/ 5396 h 10000"/>
                  <a:gd name="connsiteX4-765" fmla="*/ 8605 w 10638"/>
                  <a:gd name="connsiteY4-766" fmla="*/ 10000 h 10000"/>
                  <a:gd name="connsiteX5-767" fmla="*/ 10638 w 10638"/>
                  <a:gd name="connsiteY5-768" fmla="*/ 5877 h 10000"/>
                  <a:gd name="connsiteX6-769" fmla="*/ 5009 w 10638"/>
                  <a:gd name="connsiteY6-770" fmla="*/ 0 h 10000"/>
                  <a:gd name="connsiteX0-771" fmla="*/ 5009 w 10638"/>
                  <a:gd name="connsiteY0-772" fmla="*/ 0 h 10000"/>
                  <a:gd name="connsiteX1-773" fmla="*/ 0 w 10638"/>
                  <a:gd name="connsiteY1-774" fmla="*/ 3223 h 10000"/>
                  <a:gd name="connsiteX2-775" fmla="*/ 4100 w 10638"/>
                  <a:gd name="connsiteY2-776" fmla="*/ 2544 h 10000"/>
                  <a:gd name="connsiteX3-777" fmla="*/ 7965 w 10638"/>
                  <a:gd name="connsiteY3-778" fmla="*/ 5396 h 10000"/>
                  <a:gd name="connsiteX4-779" fmla="*/ 8605 w 10638"/>
                  <a:gd name="connsiteY4-780" fmla="*/ 10000 h 10000"/>
                  <a:gd name="connsiteX5-781" fmla="*/ 10638 w 10638"/>
                  <a:gd name="connsiteY5-782" fmla="*/ 5877 h 10000"/>
                  <a:gd name="connsiteX6-783" fmla="*/ 5009 w 10638"/>
                  <a:gd name="connsiteY6-784" fmla="*/ 0 h 10000"/>
                  <a:gd name="connsiteX0-785" fmla="*/ 5009 w 10638"/>
                  <a:gd name="connsiteY0-786" fmla="*/ 0 h 10000"/>
                  <a:gd name="connsiteX1-787" fmla="*/ 0 w 10638"/>
                  <a:gd name="connsiteY1-788" fmla="*/ 3223 h 10000"/>
                  <a:gd name="connsiteX2-789" fmla="*/ 4100 w 10638"/>
                  <a:gd name="connsiteY2-790" fmla="*/ 2544 h 10000"/>
                  <a:gd name="connsiteX3-791" fmla="*/ 7965 w 10638"/>
                  <a:gd name="connsiteY3-792" fmla="*/ 5396 h 10000"/>
                  <a:gd name="connsiteX4-793" fmla="*/ 8605 w 10638"/>
                  <a:gd name="connsiteY4-794" fmla="*/ 10000 h 10000"/>
                  <a:gd name="connsiteX5-795" fmla="*/ 10638 w 10638"/>
                  <a:gd name="connsiteY5-796" fmla="*/ 5877 h 10000"/>
                  <a:gd name="connsiteX6-797" fmla="*/ 5009 w 10638"/>
                  <a:gd name="connsiteY6-798" fmla="*/ 0 h 10000"/>
                  <a:gd name="connsiteX0-799" fmla="*/ 5009 w 10638"/>
                  <a:gd name="connsiteY0-800" fmla="*/ 0 h 10000"/>
                  <a:gd name="connsiteX1-801" fmla="*/ 0 w 10638"/>
                  <a:gd name="connsiteY1-802" fmla="*/ 3223 h 10000"/>
                  <a:gd name="connsiteX2-803" fmla="*/ 4100 w 10638"/>
                  <a:gd name="connsiteY2-804" fmla="*/ 2544 h 10000"/>
                  <a:gd name="connsiteX3-805" fmla="*/ 7965 w 10638"/>
                  <a:gd name="connsiteY3-806" fmla="*/ 5396 h 10000"/>
                  <a:gd name="connsiteX4-807" fmla="*/ 8605 w 10638"/>
                  <a:gd name="connsiteY4-808" fmla="*/ 10000 h 10000"/>
                  <a:gd name="connsiteX5-809" fmla="*/ 10638 w 10638"/>
                  <a:gd name="connsiteY5-810" fmla="*/ 5877 h 10000"/>
                  <a:gd name="connsiteX6-811" fmla="*/ 5009 w 10638"/>
                  <a:gd name="connsiteY6-812" fmla="*/ 0 h 10000"/>
                  <a:gd name="connsiteX0-813" fmla="*/ 5009 w 10638"/>
                  <a:gd name="connsiteY0-814" fmla="*/ 0 h 10000"/>
                  <a:gd name="connsiteX1-815" fmla="*/ 0 w 10638"/>
                  <a:gd name="connsiteY1-816" fmla="*/ 3223 h 10000"/>
                  <a:gd name="connsiteX2-817" fmla="*/ 4100 w 10638"/>
                  <a:gd name="connsiteY2-818" fmla="*/ 2544 h 10000"/>
                  <a:gd name="connsiteX3-819" fmla="*/ 7965 w 10638"/>
                  <a:gd name="connsiteY3-820" fmla="*/ 5396 h 10000"/>
                  <a:gd name="connsiteX4-821" fmla="*/ 8605 w 10638"/>
                  <a:gd name="connsiteY4-822" fmla="*/ 10000 h 10000"/>
                  <a:gd name="connsiteX5-823" fmla="*/ 10638 w 10638"/>
                  <a:gd name="connsiteY5-824" fmla="*/ 5877 h 10000"/>
                  <a:gd name="connsiteX6-825" fmla="*/ 5009 w 10638"/>
                  <a:gd name="connsiteY6-826" fmla="*/ 0 h 10000"/>
                  <a:gd name="connsiteX0-827" fmla="*/ 5009 w 10638"/>
                  <a:gd name="connsiteY0-828" fmla="*/ 0 h 10000"/>
                  <a:gd name="connsiteX1-829" fmla="*/ 0 w 10638"/>
                  <a:gd name="connsiteY1-830" fmla="*/ 3223 h 10000"/>
                  <a:gd name="connsiteX2-831" fmla="*/ 4100 w 10638"/>
                  <a:gd name="connsiteY2-832" fmla="*/ 2544 h 10000"/>
                  <a:gd name="connsiteX3-833" fmla="*/ 7965 w 10638"/>
                  <a:gd name="connsiteY3-834" fmla="*/ 5396 h 10000"/>
                  <a:gd name="connsiteX4-835" fmla="*/ 8605 w 10638"/>
                  <a:gd name="connsiteY4-836" fmla="*/ 10000 h 10000"/>
                  <a:gd name="connsiteX5-837" fmla="*/ 10638 w 10638"/>
                  <a:gd name="connsiteY5-838" fmla="*/ 5877 h 10000"/>
                  <a:gd name="connsiteX6-839" fmla="*/ 5009 w 10638"/>
                  <a:gd name="connsiteY6-840" fmla="*/ 0 h 10000"/>
                  <a:gd name="connsiteX0-841" fmla="*/ 5009 w 10638"/>
                  <a:gd name="connsiteY0-842" fmla="*/ 0 h 10000"/>
                  <a:gd name="connsiteX1-843" fmla="*/ 0 w 10638"/>
                  <a:gd name="connsiteY1-844" fmla="*/ 3223 h 10000"/>
                  <a:gd name="connsiteX2-845" fmla="*/ 4100 w 10638"/>
                  <a:gd name="connsiteY2-846" fmla="*/ 2544 h 10000"/>
                  <a:gd name="connsiteX3-847" fmla="*/ 7965 w 10638"/>
                  <a:gd name="connsiteY3-848" fmla="*/ 5396 h 10000"/>
                  <a:gd name="connsiteX4-849" fmla="*/ 8605 w 10638"/>
                  <a:gd name="connsiteY4-850" fmla="*/ 10000 h 10000"/>
                  <a:gd name="connsiteX5-851" fmla="*/ 10638 w 10638"/>
                  <a:gd name="connsiteY5-852" fmla="*/ 5877 h 10000"/>
                  <a:gd name="connsiteX6-853" fmla="*/ 5009 w 10638"/>
                  <a:gd name="connsiteY6-854" fmla="*/ 0 h 10000"/>
                  <a:gd name="connsiteX0-855" fmla="*/ 5009 w 10228"/>
                  <a:gd name="connsiteY0-856" fmla="*/ 0 h 10000"/>
                  <a:gd name="connsiteX1-857" fmla="*/ 0 w 10228"/>
                  <a:gd name="connsiteY1-858" fmla="*/ 3223 h 10000"/>
                  <a:gd name="connsiteX2-859" fmla="*/ 4100 w 10228"/>
                  <a:gd name="connsiteY2-860" fmla="*/ 2544 h 10000"/>
                  <a:gd name="connsiteX3-861" fmla="*/ 7965 w 10228"/>
                  <a:gd name="connsiteY3-862" fmla="*/ 5396 h 10000"/>
                  <a:gd name="connsiteX4-863" fmla="*/ 8605 w 10228"/>
                  <a:gd name="connsiteY4-864" fmla="*/ 10000 h 10000"/>
                  <a:gd name="connsiteX5-865" fmla="*/ 10228 w 10228"/>
                  <a:gd name="connsiteY5-866" fmla="*/ 5943 h 10000"/>
                  <a:gd name="connsiteX6-867" fmla="*/ 5009 w 10228"/>
                  <a:gd name="connsiteY6-868" fmla="*/ 0 h 10000"/>
                  <a:gd name="connsiteX0-869" fmla="*/ 5009 w 10228"/>
                  <a:gd name="connsiteY0-870" fmla="*/ 0 h 10000"/>
                  <a:gd name="connsiteX1-871" fmla="*/ 0 w 10228"/>
                  <a:gd name="connsiteY1-872" fmla="*/ 3223 h 10000"/>
                  <a:gd name="connsiteX2-873" fmla="*/ 4100 w 10228"/>
                  <a:gd name="connsiteY2-874" fmla="*/ 2544 h 10000"/>
                  <a:gd name="connsiteX3-875" fmla="*/ 7965 w 10228"/>
                  <a:gd name="connsiteY3-876" fmla="*/ 5396 h 10000"/>
                  <a:gd name="connsiteX4-877" fmla="*/ 8605 w 10228"/>
                  <a:gd name="connsiteY4-878" fmla="*/ 10000 h 10000"/>
                  <a:gd name="connsiteX5-879" fmla="*/ 10228 w 10228"/>
                  <a:gd name="connsiteY5-880" fmla="*/ 5943 h 10000"/>
                  <a:gd name="connsiteX6-881" fmla="*/ 5009 w 10228"/>
                  <a:gd name="connsiteY6-882" fmla="*/ 0 h 10000"/>
                  <a:gd name="connsiteX0-883" fmla="*/ 5009 w 10228"/>
                  <a:gd name="connsiteY0-884" fmla="*/ 0 h 10000"/>
                  <a:gd name="connsiteX1-885" fmla="*/ 0 w 10228"/>
                  <a:gd name="connsiteY1-886" fmla="*/ 3223 h 10000"/>
                  <a:gd name="connsiteX2-887" fmla="*/ 4100 w 10228"/>
                  <a:gd name="connsiteY2-888" fmla="*/ 2544 h 10000"/>
                  <a:gd name="connsiteX3-889" fmla="*/ 7965 w 10228"/>
                  <a:gd name="connsiteY3-890" fmla="*/ 5396 h 10000"/>
                  <a:gd name="connsiteX4-891" fmla="*/ 8605 w 10228"/>
                  <a:gd name="connsiteY4-892" fmla="*/ 10000 h 10000"/>
                  <a:gd name="connsiteX5-893" fmla="*/ 10228 w 10228"/>
                  <a:gd name="connsiteY5-894" fmla="*/ 5943 h 10000"/>
                  <a:gd name="connsiteX6-895" fmla="*/ 4987 w 10228"/>
                  <a:gd name="connsiteY6-896" fmla="*/ 177 h 10000"/>
                  <a:gd name="connsiteX0-897" fmla="*/ 4966 w 10228"/>
                  <a:gd name="connsiteY0-898" fmla="*/ 0 h 9867"/>
                  <a:gd name="connsiteX1-899" fmla="*/ 0 w 10228"/>
                  <a:gd name="connsiteY1-900" fmla="*/ 3090 h 9867"/>
                  <a:gd name="connsiteX2-901" fmla="*/ 4100 w 10228"/>
                  <a:gd name="connsiteY2-902" fmla="*/ 2411 h 9867"/>
                  <a:gd name="connsiteX3-903" fmla="*/ 7965 w 10228"/>
                  <a:gd name="connsiteY3-904" fmla="*/ 5263 h 9867"/>
                  <a:gd name="connsiteX4-905" fmla="*/ 8605 w 10228"/>
                  <a:gd name="connsiteY4-906" fmla="*/ 9867 h 9867"/>
                  <a:gd name="connsiteX5-907" fmla="*/ 10228 w 10228"/>
                  <a:gd name="connsiteY5-908" fmla="*/ 5810 h 9867"/>
                  <a:gd name="connsiteX6-909" fmla="*/ 4987 w 10228"/>
                  <a:gd name="connsiteY6-910" fmla="*/ 44 h 9867"/>
                  <a:gd name="connsiteX0-911" fmla="*/ 4802 w 10000"/>
                  <a:gd name="connsiteY0-912" fmla="*/ 101 h 9955"/>
                  <a:gd name="connsiteX1-913" fmla="*/ 0 w 10000"/>
                  <a:gd name="connsiteY1-914" fmla="*/ 3087 h 9955"/>
                  <a:gd name="connsiteX2-915" fmla="*/ 4009 w 10000"/>
                  <a:gd name="connsiteY2-916" fmla="*/ 2398 h 9955"/>
                  <a:gd name="connsiteX3-917" fmla="*/ 7787 w 10000"/>
                  <a:gd name="connsiteY3-918" fmla="*/ 5289 h 9955"/>
                  <a:gd name="connsiteX4-919" fmla="*/ 8413 w 10000"/>
                  <a:gd name="connsiteY4-920" fmla="*/ 9955 h 9955"/>
                  <a:gd name="connsiteX5-921" fmla="*/ 10000 w 10000"/>
                  <a:gd name="connsiteY5-922" fmla="*/ 5843 h 9955"/>
                  <a:gd name="connsiteX6-923" fmla="*/ 4876 w 10000"/>
                  <a:gd name="connsiteY6-924" fmla="*/ 0 h 9955"/>
                  <a:gd name="connsiteX0-925" fmla="*/ 4802 w 10000"/>
                  <a:gd name="connsiteY0-926" fmla="*/ 11 h 9910"/>
                  <a:gd name="connsiteX1-927" fmla="*/ 0 w 10000"/>
                  <a:gd name="connsiteY1-928" fmla="*/ 3011 h 9910"/>
                  <a:gd name="connsiteX2-929" fmla="*/ 4009 w 10000"/>
                  <a:gd name="connsiteY2-930" fmla="*/ 2319 h 9910"/>
                  <a:gd name="connsiteX3-931" fmla="*/ 7787 w 10000"/>
                  <a:gd name="connsiteY3-932" fmla="*/ 5223 h 9910"/>
                  <a:gd name="connsiteX4-933" fmla="*/ 8413 w 10000"/>
                  <a:gd name="connsiteY4-934" fmla="*/ 9910 h 9910"/>
                  <a:gd name="connsiteX5-935" fmla="*/ 10000 w 10000"/>
                  <a:gd name="connsiteY5-936" fmla="*/ 5779 h 9910"/>
                  <a:gd name="connsiteX6-937" fmla="*/ 4781 w 10000"/>
                  <a:gd name="connsiteY6-938" fmla="*/ 0 h 9910"/>
                  <a:gd name="connsiteX0-939" fmla="*/ 4802 w 10000"/>
                  <a:gd name="connsiteY0-940" fmla="*/ 11 h 10000"/>
                  <a:gd name="connsiteX1-941" fmla="*/ 0 w 10000"/>
                  <a:gd name="connsiteY1-942" fmla="*/ 3038 h 10000"/>
                  <a:gd name="connsiteX2-943" fmla="*/ 4009 w 10000"/>
                  <a:gd name="connsiteY2-944" fmla="*/ 2340 h 10000"/>
                  <a:gd name="connsiteX3-945" fmla="*/ 7787 w 10000"/>
                  <a:gd name="connsiteY3-946" fmla="*/ 5270 h 10000"/>
                  <a:gd name="connsiteX4-947" fmla="*/ 8413 w 10000"/>
                  <a:gd name="connsiteY4-948" fmla="*/ 10000 h 10000"/>
                  <a:gd name="connsiteX5-949" fmla="*/ 10000 w 10000"/>
                  <a:gd name="connsiteY5-950" fmla="*/ 5831 h 10000"/>
                  <a:gd name="connsiteX6-951" fmla="*/ 4781 w 10000"/>
                  <a:gd name="connsiteY6-952" fmla="*/ 0 h 10000"/>
                  <a:gd name="connsiteX7" fmla="*/ 4802 w 10000"/>
                  <a:gd name="connsiteY7" fmla="*/ 11 h 10000"/>
                  <a:gd name="connsiteX0-953" fmla="*/ 4960 w 10000"/>
                  <a:gd name="connsiteY0-954" fmla="*/ 159 h 10000"/>
                  <a:gd name="connsiteX1-955" fmla="*/ 0 w 10000"/>
                  <a:gd name="connsiteY1-956" fmla="*/ 3038 h 10000"/>
                  <a:gd name="connsiteX2-957" fmla="*/ 4009 w 10000"/>
                  <a:gd name="connsiteY2-958" fmla="*/ 2340 h 10000"/>
                  <a:gd name="connsiteX3-959" fmla="*/ 7787 w 10000"/>
                  <a:gd name="connsiteY3-960" fmla="*/ 5270 h 10000"/>
                  <a:gd name="connsiteX4-961" fmla="*/ 8413 w 10000"/>
                  <a:gd name="connsiteY4-962" fmla="*/ 10000 h 10000"/>
                  <a:gd name="connsiteX5-963" fmla="*/ 10000 w 10000"/>
                  <a:gd name="connsiteY5-964" fmla="*/ 5831 h 10000"/>
                  <a:gd name="connsiteX6-965" fmla="*/ 4781 w 10000"/>
                  <a:gd name="connsiteY6-966" fmla="*/ 0 h 10000"/>
                  <a:gd name="connsiteX7-967" fmla="*/ 4960 w 10000"/>
                  <a:gd name="connsiteY7-968" fmla="*/ 159 h 10000"/>
                  <a:gd name="connsiteX0-969" fmla="*/ 4960 w 10000"/>
                  <a:gd name="connsiteY0-970" fmla="*/ 0 h 9841"/>
                  <a:gd name="connsiteX1-971" fmla="*/ 0 w 10000"/>
                  <a:gd name="connsiteY1-972" fmla="*/ 2879 h 9841"/>
                  <a:gd name="connsiteX2-973" fmla="*/ 4009 w 10000"/>
                  <a:gd name="connsiteY2-974" fmla="*/ 2181 h 9841"/>
                  <a:gd name="connsiteX3-975" fmla="*/ 7787 w 10000"/>
                  <a:gd name="connsiteY3-976" fmla="*/ 5111 h 9841"/>
                  <a:gd name="connsiteX4-977" fmla="*/ 8413 w 10000"/>
                  <a:gd name="connsiteY4-978" fmla="*/ 9841 h 9841"/>
                  <a:gd name="connsiteX5-979" fmla="*/ 10000 w 10000"/>
                  <a:gd name="connsiteY5-980" fmla="*/ 5672 h 9841"/>
                  <a:gd name="connsiteX6-981" fmla="*/ 4960 w 10000"/>
                  <a:gd name="connsiteY6-982" fmla="*/ 0 h 9841"/>
                  <a:gd name="connsiteX0-983" fmla="*/ 4960 w 10000"/>
                  <a:gd name="connsiteY0-984" fmla="*/ 49 h 10049"/>
                  <a:gd name="connsiteX1-985" fmla="*/ 0 w 10000"/>
                  <a:gd name="connsiteY1-986" fmla="*/ 2975 h 10049"/>
                  <a:gd name="connsiteX2-987" fmla="*/ 4009 w 10000"/>
                  <a:gd name="connsiteY2-988" fmla="*/ 2265 h 10049"/>
                  <a:gd name="connsiteX3-989" fmla="*/ 7787 w 10000"/>
                  <a:gd name="connsiteY3-990" fmla="*/ 5243 h 10049"/>
                  <a:gd name="connsiteX4-991" fmla="*/ 8413 w 10000"/>
                  <a:gd name="connsiteY4-992" fmla="*/ 10049 h 10049"/>
                  <a:gd name="connsiteX5-993" fmla="*/ 10000 w 10000"/>
                  <a:gd name="connsiteY5-994" fmla="*/ 5813 h 10049"/>
                  <a:gd name="connsiteX6-995" fmla="*/ 4960 w 10000"/>
                  <a:gd name="connsiteY6-996" fmla="*/ 49 h 10049"/>
                  <a:gd name="connsiteX0-997" fmla="*/ 4147 w 10000"/>
                  <a:gd name="connsiteY0-998" fmla="*/ 67 h 9212"/>
                  <a:gd name="connsiteX1-999" fmla="*/ 0 w 10000"/>
                  <a:gd name="connsiteY1-1000" fmla="*/ 2138 h 9212"/>
                  <a:gd name="connsiteX2-1001" fmla="*/ 4009 w 10000"/>
                  <a:gd name="connsiteY2-1002" fmla="*/ 1428 h 9212"/>
                  <a:gd name="connsiteX3-1003" fmla="*/ 7787 w 10000"/>
                  <a:gd name="connsiteY3-1004" fmla="*/ 4406 h 9212"/>
                  <a:gd name="connsiteX4-1005" fmla="*/ 8413 w 10000"/>
                  <a:gd name="connsiteY4-1006" fmla="*/ 9212 h 9212"/>
                  <a:gd name="connsiteX5-1007" fmla="*/ 10000 w 10000"/>
                  <a:gd name="connsiteY5-1008" fmla="*/ 4976 h 9212"/>
                  <a:gd name="connsiteX6-1009" fmla="*/ 4147 w 10000"/>
                  <a:gd name="connsiteY6-1010" fmla="*/ 67 h 9212"/>
                  <a:gd name="connsiteX0-1011" fmla="*/ 4147 w 10000"/>
                  <a:gd name="connsiteY0-1012" fmla="*/ 9 h 9936"/>
                  <a:gd name="connsiteX1-1013" fmla="*/ 0 w 10000"/>
                  <a:gd name="connsiteY1-1014" fmla="*/ 2257 h 9936"/>
                  <a:gd name="connsiteX2-1015" fmla="*/ 4009 w 10000"/>
                  <a:gd name="connsiteY2-1016" fmla="*/ 1486 h 9936"/>
                  <a:gd name="connsiteX3-1017" fmla="*/ 7787 w 10000"/>
                  <a:gd name="connsiteY3-1018" fmla="*/ 4719 h 9936"/>
                  <a:gd name="connsiteX4-1019" fmla="*/ 8413 w 10000"/>
                  <a:gd name="connsiteY4-1020" fmla="*/ 9936 h 9936"/>
                  <a:gd name="connsiteX5-1021" fmla="*/ 10000 w 10000"/>
                  <a:gd name="connsiteY5-1022" fmla="*/ 5338 h 9936"/>
                  <a:gd name="connsiteX6-1023" fmla="*/ 4147 w 10000"/>
                  <a:gd name="connsiteY6-1024" fmla="*/ 9 h 9936"/>
                  <a:gd name="connsiteX0-1025" fmla="*/ 4147 w 9430"/>
                  <a:gd name="connsiteY0-1026" fmla="*/ 60 h 10051"/>
                  <a:gd name="connsiteX1-1027" fmla="*/ 0 w 9430"/>
                  <a:gd name="connsiteY1-1028" fmla="*/ 2323 h 10051"/>
                  <a:gd name="connsiteX2-1029" fmla="*/ 4009 w 9430"/>
                  <a:gd name="connsiteY2-1030" fmla="*/ 1547 h 10051"/>
                  <a:gd name="connsiteX3-1031" fmla="*/ 7787 w 9430"/>
                  <a:gd name="connsiteY3-1032" fmla="*/ 4800 h 10051"/>
                  <a:gd name="connsiteX4-1033" fmla="*/ 8413 w 9430"/>
                  <a:gd name="connsiteY4-1034" fmla="*/ 10051 h 10051"/>
                  <a:gd name="connsiteX5-1035" fmla="*/ 9430 w 9430"/>
                  <a:gd name="connsiteY5-1036" fmla="*/ 5095 h 10051"/>
                  <a:gd name="connsiteX6-1037" fmla="*/ 4147 w 9430"/>
                  <a:gd name="connsiteY6-1038" fmla="*/ 60 h 10051"/>
                  <a:gd name="connsiteX0-1039" fmla="*/ 4398 w 10265"/>
                  <a:gd name="connsiteY0-1040" fmla="*/ 60 h 10000"/>
                  <a:gd name="connsiteX1-1041" fmla="*/ 0 w 10265"/>
                  <a:gd name="connsiteY1-1042" fmla="*/ 2311 h 10000"/>
                  <a:gd name="connsiteX2-1043" fmla="*/ 4251 w 10265"/>
                  <a:gd name="connsiteY2-1044" fmla="*/ 1539 h 10000"/>
                  <a:gd name="connsiteX3-1045" fmla="*/ 8258 w 10265"/>
                  <a:gd name="connsiteY3-1046" fmla="*/ 4776 h 10000"/>
                  <a:gd name="connsiteX4-1047" fmla="*/ 8922 w 10265"/>
                  <a:gd name="connsiteY4-1048" fmla="*/ 10000 h 10000"/>
                  <a:gd name="connsiteX5-1049" fmla="*/ 10000 w 10265"/>
                  <a:gd name="connsiteY5-1050" fmla="*/ 5069 h 10000"/>
                  <a:gd name="connsiteX6-1051" fmla="*/ 4398 w 10265"/>
                  <a:gd name="connsiteY6-1052" fmla="*/ 60 h 10000"/>
                  <a:gd name="connsiteX0-1053" fmla="*/ 4398 w 10284"/>
                  <a:gd name="connsiteY0-1054" fmla="*/ 60 h 10000"/>
                  <a:gd name="connsiteX1-1055" fmla="*/ 0 w 10284"/>
                  <a:gd name="connsiteY1-1056" fmla="*/ 2311 h 10000"/>
                  <a:gd name="connsiteX2-1057" fmla="*/ 4251 w 10284"/>
                  <a:gd name="connsiteY2-1058" fmla="*/ 1539 h 10000"/>
                  <a:gd name="connsiteX3-1059" fmla="*/ 8258 w 10284"/>
                  <a:gd name="connsiteY3-1060" fmla="*/ 4776 h 10000"/>
                  <a:gd name="connsiteX4-1061" fmla="*/ 8922 w 10284"/>
                  <a:gd name="connsiteY4-1062" fmla="*/ 10000 h 10000"/>
                  <a:gd name="connsiteX5-1063" fmla="*/ 10000 w 10284"/>
                  <a:gd name="connsiteY5-1064" fmla="*/ 5069 h 10000"/>
                  <a:gd name="connsiteX6-1065" fmla="*/ 4398 w 10284"/>
                  <a:gd name="connsiteY6-1066" fmla="*/ 60 h 10000"/>
                  <a:gd name="connsiteX0-1067" fmla="*/ 4398 w 10284"/>
                  <a:gd name="connsiteY0-1068" fmla="*/ 1 h 9941"/>
                  <a:gd name="connsiteX1-1069" fmla="*/ 0 w 10284"/>
                  <a:gd name="connsiteY1-1070" fmla="*/ 2252 h 9941"/>
                  <a:gd name="connsiteX2-1071" fmla="*/ 4251 w 10284"/>
                  <a:gd name="connsiteY2-1072" fmla="*/ 1480 h 9941"/>
                  <a:gd name="connsiteX3-1073" fmla="*/ 8258 w 10284"/>
                  <a:gd name="connsiteY3-1074" fmla="*/ 4717 h 9941"/>
                  <a:gd name="connsiteX4-1075" fmla="*/ 8922 w 10284"/>
                  <a:gd name="connsiteY4-1076" fmla="*/ 9941 h 9941"/>
                  <a:gd name="connsiteX5-1077" fmla="*/ 10000 w 10284"/>
                  <a:gd name="connsiteY5-1078" fmla="*/ 5010 h 9941"/>
                  <a:gd name="connsiteX6-1079" fmla="*/ 4398 w 10284"/>
                  <a:gd name="connsiteY6-1080" fmla="*/ 1 h 9941"/>
                  <a:gd name="connsiteX0-1081" fmla="*/ 4277 w 10001"/>
                  <a:gd name="connsiteY0-1082" fmla="*/ 2 h 10001"/>
                  <a:gd name="connsiteX1-1083" fmla="*/ 0 w 10001"/>
                  <a:gd name="connsiteY1-1084" fmla="*/ 2266 h 10001"/>
                  <a:gd name="connsiteX2-1085" fmla="*/ 4134 w 10001"/>
                  <a:gd name="connsiteY2-1086" fmla="*/ 1490 h 10001"/>
                  <a:gd name="connsiteX3-1087" fmla="*/ 8030 w 10001"/>
                  <a:gd name="connsiteY3-1088" fmla="*/ 4746 h 10001"/>
                  <a:gd name="connsiteX4-1089" fmla="*/ 8676 w 10001"/>
                  <a:gd name="connsiteY4-1090" fmla="*/ 10001 h 10001"/>
                  <a:gd name="connsiteX5-1091" fmla="*/ 9724 w 10001"/>
                  <a:gd name="connsiteY5-1092" fmla="*/ 5041 h 10001"/>
                  <a:gd name="connsiteX6-1093" fmla="*/ 4277 w 10001"/>
                  <a:gd name="connsiteY6-1094" fmla="*/ 2 h 10001"/>
                  <a:gd name="connsiteX0-1095" fmla="*/ 4603 w 10019"/>
                  <a:gd name="connsiteY0-1096" fmla="*/ 2 h 10178"/>
                  <a:gd name="connsiteX1-1097" fmla="*/ 0 w 10019"/>
                  <a:gd name="connsiteY1-1098" fmla="*/ 2443 h 10178"/>
                  <a:gd name="connsiteX2-1099" fmla="*/ 4134 w 10019"/>
                  <a:gd name="connsiteY2-1100" fmla="*/ 1667 h 10178"/>
                  <a:gd name="connsiteX3-1101" fmla="*/ 8030 w 10019"/>
                  <a:gd name="connsiteY3-1102" fmla="*/ 4923 h 10178"/>
                  <a:gd name="connsiteX4-1103" fmla="*/ 8676 w 10019"/>
                  <a:gd name="connsiteY4-1104" fmla="*/ 10178 h 10178"/>
                  <a:gd name="connsiteX5-1105" fmla="*/ 9724 w 10019"/>
                  <a:gd name="connsiteY5-1106" fmla="*/ 5218 h 10178"/>
                  <a:gd name="connsiteX6-1107" fmla="*/ 4603 w 10019"/>
                  <a:gd name="connsiteY6-1108" fmla="*/ 2 h 10178"/>
                  <a:gd name="connsiteX0-1109" fmla="*/ 4603 w 9808"/>
                  <a:gd name="connsiteY0-1110" fmla="*/ 22 h 10198"/>
                  <a:gd name="connsiteX1-1111" fmla="*/ 0 w 9808"/>
                  <a:gd name="connsiteY1-1112" fmla="*/ 2463 h 10198"/>
                  <a:gd name="connsiteX2-1113" fmla="*/ 4134 w 9808"/>
                  <a:gd name="connsiteY2-1114" fmla="*/ 1687 h 10198"/>
                  <a:gd name="connsiteX3-1115" fmla="*/ 8030 w 9808"/>
                  <a:gd name="connsiteY3-1116" fmla="*/ 4943 h 10198"/>
                  <a:gd name="connsiteX4-1117" fmla="*/ 8676 w 9808"/>
                  <a:gd name="connsiteY4-1118" fmla="*/ 10198 h 10198"/>
                  <a:gd name="connsiteX5-1119" fmla="*/ 9441 w 9808"/>
                  <a:gd name="connsiteY5-1120" fmla="*/ 4126 h 10198"/>
                  <a:gd name="connsiteX6-1121" fmla="*/ 4603 w 9808"/>
                  <a:gd name="connsiteY6-1122" fmla="*/ 22 h 10198"/>
                  <a:gd name="connsiteX0-1123" fmla="*/ 5270 w 9957"/>
                  <a:gd name="connsiteY0-1124" fmla="*/ 24 h 9878"/>
                  <a:gd name="connsiteX1-1125" fmla="*/ 0 w 9957"/>
                  <a:gd name="connsiteY1-1126" fmla="*/ 2293 h 9878"/>
                  <a:gd name="connsiteX2-1127" fmla="*/ 4215 w 9957"/>
                  <a:gd name="connsiteY2-1128" fmla="*/ 1532 h 9878"/>
                  <a:gd name="connsiteX3-1129" fmla="*/ 8187 w 9957"/>
                  <a:gd name="connsiteY3-1130" fmla="*/ 4725 h 9878"/>
                  <a:gd name="connsiteX4-1131" fmla="*/ 8846 w 9957"/>
                  <a:gd name="connsiteY4-1132" fmla="*/ 9878 h 9878"/>
                  <a:gd name="connsiteX5-1133" fmla="*/ 9626 w 9957"/>
                  <a:gd name="connsiteY5-1134" fmla="*/ 3924 h 9878"/>
                  <a:gd name="connsiteX6-1135" fmla="*/ 5270 w 9957"/>
                  <a:gd name="connsiteY6-1136" fmla="*/ 24 h 9878"/>
                  <a:gd name="connsiteX0-1137" fmla="*/ 5293 w 10000"/>
                  <a:gd name="connsiteY0-1138" fmla="*/ 74 h 10050"/>
                  <a:gd name="connsiteX1-1139" fmla="*/ 0 w 10000"/>
                  <a:gd name="connsiteY1-1140" fmla="*/ 2371 h 10050"/>
                  <a:gd name="connsiteX2-1141" fmla="*/ 4233 w 10000"/>
                  <a:gd name="connsiteY2-1142" fmla="*/ 1601 h 10050"/>
                  <a:gd name="connsiteX3-1143" fmla="*/ 8222 w 10000"/>
                  <a:gd name="connsiteY3-1144" fmla="*/ 4833 h 10050"/>
                  <a:gd name="connsiteX4-1145" fmla="*/ 8884 w 10000"/>
                  <a:gd name="connsiteY4-1146" fmla="*/ 10050 h 10050"/>
                  <a:gd name="connsiteX5-1147" fmla="*/ 9668 w 10000"/>
                  <a:gd name="connsiteY5-1148" fmla="*/ 4022 h 10050"/>
                  <a:gd name="connsiteX6-1149" fmla="*/ 5293 w 10000"/>
                  <a:gd name="connsiteY6-1150" fmla="*/ 74 h 10050"/>
                  <a:gd name="connsiteX0-1151" fmla="*/ 5650 w 9974"/>
                  <a:gd name="connsiteY0-1152" fmla="*/ 74 h 10050"/>
                  <a:gd name="connsiteX1-1153" fmla="*/ 0 w 9974"/>
                  <a:gd name="connsiteY1-1154" fmla="*/ 2371 h 10050"/>
                  <a:gd name="connsiteX2-1155" fmla="*/ 4233 w 9974"/>
                  <a:gd name="connsiteY2-1156" fmla="*/ 1601 h 10050"/>
                  <a:gd name="connsiteX3-1157" fmla="*/ 8222 w 9974"/>
                  <a:gd name="connsiteY3-1158" fmla="*/ 4833 h 10050"/>
                  <a:gd name="connsiteX4-1159" fmla="*/ 8884 w 9974"/>
                  <a:gd name="connsiteY4-1160" fmla="*/ 10050 h 10050"/>
                  <a:gd name="connsiteX5-1161" fmla="*/ 9668 w 9974"/>
                  <a:gd name="connsiteY5-1162" fmla="*/ 4022 h 10050"/>
                  <a:gd name="connsiteX6-1163" fmla="*/ 5650 w 9974"/>
                  <a:gd name="connsiteY6-1164" fmla="*/ 74 h 10050"/>
                  <a:gd name="connsiteX0-1165" fmla="*/ 5248 w 10031"/>
                  <a:gd name="connsiteY0-1166" fmla="*/ 64 h 10389"/>
                  <a:gd name="connsiteX1-1167" fmla="*/ 0 w 10031"/>
                  <a:gd name="connsiteY1-1168" fmla="*/ 2748 h 10389"/>
                  <a:gd name="connsiteX2-1169" fmla="*/ 4244 w 10031"/>
                  <a:gd name="connsiteY2-1170" fmla="*/ 1982 h 10389"/>
                  <a:gd name="connsiteX3-1171" fmla="*/ 8243 w 10031"/>
                  <a:gd name="connsiteY3-1172" fmla="*/ 5198 h 10389"/>
                  <a:gd name="connsiteX4-1173" fmla="*/ 8907 w 10031"/>
                  <a:gd name="connsiteY4-1174" fmla="*/ 10389 h 10389"/>
                  <a:gd name="connsiteX5-1175" fmla="*/ 9693 w 10031"/>
                  <a:gd name="connsiteY5-1176" fmla="*/ 4391 h 10389"/>
                  <a:gd name="connsiteX6-1177" fmla="*/ 5248 w 10031"/>
                  <a:gd name="connsiteY6-1178" fmla="*/ 64 h 10389"/>
                  <a:gd name="connsiteX0-1179" fmla="*/ 5605 w 10004"/>
                  <a:gd name="connsiteY0-1180" fmla="*/ 68 h 10260"/>
                  <a:gd name="connsiteX1-1181" fmla="*/ 0 w 10004"/>
                  <a:gd name="connsiteY1-1182" fmla="*/ 2619 h 10260"/>
                  <a:gd name="connsiteX2-1183" fmla="*/ 4244 w 10004"/>
                  <a:gd name="connsiteY2-1184" fmla="*/ 1853 h 10260"/>
                  <a:gd name="connsiteX3-1185" fmla="*/ 8243 w 10004"/>
                  <a:gd name="connsiteY3-1186" fmla="*/ 5069 h 10260"/>
                  <a:gd name="connsiteX4-1187" fmla="*/ 8907 w 10004"/>
                  <a:gd name="connsiteY4-1188" fmla="*/ 10260 h 10260"/>
                  <a:gd name="connsiteX5-1189" fmla="*/ 9693 w 10004"/>
                  <a:gd name="connsiteY5-1190" fmla="*/ 4262 h 10260"/>
                  <a:gd name="connsiteX6-1191" fmla="*/ 5605 w 10004"/>
                  <a:gd name="connsiteY6-1192" fmla="*/ 68 h 10260"/>
                  <a:gd name="connsiteX0-1193" fmla="*/ 5605 w 10135"/>
                  <a:gd name="connsiteY0-1194" fmla="*/ 20 h 10212"/>
                  <a:gd name="connsiteX1-1195" fmla="*/ 0 w 10135"/>
                  <a:gd name="connsiteY1-1196" fmla="*/ 2571 h 10212"/>
                  <a:gd name="connsiteX2-1197" fmla="*/ 4244 w 10135"/>
                  <a:gd name="connsiteY2-1198" fmla="*/ 1805 h 10212"/>
                  <a:gd name="connsiteX3-1199" fmla="*/ 8243 w 10135"/>
                  <a:gd name="connsiteY3-1200" fmla="*/ 5021 h 10212"/>
                  <a:gd name="connsiteX4-1201" fmla="*/ 8907 w 10135"/>
                  <a:gd name="connsiteY4-1202" fmla="*/ 10212 h 10212"/>
                  <a:gd name="connsiteX5-1203" fmla="*/ 9872 w 10135"/>
                  <a:gd name="connsiteY5-1204" fmla="*/ 4147 h 10212"/>
                  <a:gd name="connsiteX6-1205" fmla="*/ 5605 w 10135"/>
                  <a:gd name="connsiteY6-1206" fmla="*/ 20 h 10212"/>
                  <a:gd name="connsiteX0-1207" fmla="*/ 5605 w 10108"/>
                  <a:gd name="connsiteY0-1208" fmla="*/ 20 h 10212"/>
                  <a:gd name="connsiteX1-1209" fmla="*/ 0 w 10108"/>
                  <a:gd name="connsiteY1-1210" fmla="*/ 2571 h 10212"/>
                  <a:gd name="connsiteX2-1211" fmla="*/ 4244 w 10108"/>
                  <a:gd name="connsiteY2-1212" fmla="*/ 1805 h 10212"/>
                  <a:gd name="connsiteX3-1213" fmla="*/ 8243 w 10108"/>
                  <a:gd name="connsiteY3-1214" fmla="*/ 5021 h 10212"/>
                  <a:gd name="connsiteX4-1215" fmla="*/ 8907 w 10108"/>
                  <a:gd name="connsiteY4-1216" fmla="*/ 10212 h 10212"/>
                  <a:gd name="connsiteX5-1217" fmla="*/ 9872 w 10108"/>
                  <a:gd name="connsiteY5-1218" fmla="*/ 4147 h 10212"/>
                  <a:gd name="connsiteX6-1219" fmla="*/ 5605 w 10108"/>
                  <a:gd name="connsiteY6-1220" fmla="*/ 20 h 10212"/>
                  <a:gd name="connsiteX0-1221" fmla="*/ 5486 w 10144"/>
                  <a:gd name="connsiteY0-1222" fmla="*/ 22 h 10014"/>
                  <a:gd name="connsiteX1-1223" fmla="*/ 0 w 10144"/>
                  <a:gd name="connsiteY1-1224" fmla="*/ 2373 h 10014"/>
                  <a:gd name="connsiteX2-1225" fmla="*/ 4244 w 10144"/>
                  <a:gd name="connsiteY2-1226" fmla="*/ 1607 h 10014"/>
                  <a:gd name="connsiteX3-1227" fmla="*/ 8243 w 10144"/>
                  <a:gd name="connsiteY3-1228" fmla="*/ 4823 h 10014"/>
                  <a:gd name="connsiteX4-1229" fmla="*/ 8907 w 10144"/>
                  <a:gd name="connsiteY4-1230" fmla="*/ 10014 h 10014"/>
                  <a:gd name="connsiteX5-1231" fmla="*/ 9872 w 10144"/>
                  <a:gd name="connsiteY5-1232" fmla="*/ 3949 h 10014"/>
                  <a:gd name="connsiteX6-1233" fmla="*/ 5486 w 10144"/>
                  <a:gd name="connsiteY6-1234" fmla="*/ 22 h 10014"/>
                  <a:gd name="connsiteX0-1235" fmla="*/ 5486 w 10144"/>
                  <a:gd name="connsiteY0-1236" fmla="*/ 143 h 10135"/>
                  <a:gd name="connsiteX1-1237" fmla="*/ 0 w 10144"/>
                  <a:gd name="connsiteY1-1238" fmla="*/ 2494 h 10135"/>
                  <a:gd name="connsiteX2-1239" fmla="*/ 4244 w 10144"/>
                  <a:gd name="connsiteY2-1240" fmla="*/ 1728 h 10135"/>
                  <a:gd name="connsiteX3-1241" fmla="*/ 8243 w 10144"/>
                  <a:gd name="connsiteY3-1242" fmla="*/ 4944 h 10135"/>
                  <a:gd name="connsiteX4-1243" fmla="*/ 8907 w 10144"/>
                  <a:gd name="connsiteY4-1244" fmla="*/ 10135 h 10135"/>
                  <a:gd name="connsiteX5-1245" fmla="*/ 9872 w 10144"/>
                  <a:gd name="connsiteY5-1246" fmla="*/ 4070 h 10135"/>
                  <a:gd name="connsiteX6-1247" fmla="*/ 5486 w 10144"/>
                  <a:gd name="connsiteY6-1248" fmla="*/ 143 h 10135"/>
                  <a:gd name="connsiteX0-1249" fmla="*/ 5486 w 10144"/>
                  <a:gd name="connsiteY0-1250" fmla="*/ 74 h 10066"/>
                  <a:gd name="connsiteX1-1251" fmla="*/ 0 w 10144"/>
                  <a:gd name="connsiteY1-1252" fmla="*/ 2425 h 10066"/>
                  <a:gd name="connsiteX2-1253" fmla="*/ 4244 w 10144"/>
                  <a:gd name="connsiteY2-1254" fmla="*/ 1659 h 10066"/>
                  <a:gd name="connsiteX3-1255" fmla="*/ 8243 w 10144"/>
                  <a:gd name="connsiteY3-1256" fmla="*/ 4875 h 10066"/>
                  <a:gd name="connsiteX4-1257" fmla="*/ 8907 w 10144"/>
                  <a:gd name="connsiteY4-1258" fmla="*/ 10066 h 10066"/>
                  <a:gd name="connsiteX5-1259" fmla="*/ 9872 w 10144"/>
                  <a:gd name="connsiteY5-1260" fmla="*/ 4001 h 10066"/>
                  <a:gd name="connsiteX6-1261" fmla="*/ 5486 w 10144"/>
                  <a:gd name="connsiteY6-1262" fmla="*/ 74 h 1006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10144" h="10066">
                    <a:moveTo>
                      <a:pt x="5486" y="74"/>
                    </a:moveTo>
                    <a:cubicBezTo>
                      <a:pt x="2829" y="-455"/>
                      <a:pt x="168" y="2026"/>
                      <a:pt x="0" y="2425"/>
                    </a:cubicBezTo>
                    <a:cubicBezTo>
                      <a:pt x="697" y="2010"/>
                      <a:pt x="1855" y="1211"/>
                      <a:pt x="4244" y="1659"/>
                    </a:cubicBezTo>
                    <a:cubicBezTo>
                      <a:pt x="6063" y="2000"/>
                      <a:pt x="7465" y="3474"/>
                      <a:pt x="8243" y="4875"/>
                    </a:cubicBezTo>
                    <a:cubicBezTo>
                      <a:pt x="9021" y="6276"/>
                      <a:pt x="9225" y="8827"/>
                      <a:pt x="8907" y="10066"/>
                    </a:cubicBezTo>
                    <a:cubicBezTo>
                      <a:pt x="10115" y="8383"/>
                      <a:pt x="10442" y="5666"/>
                      <a:pt x="9872" y="4001"/>
                    </a:cubicBezTo>
                    <a:cubicBezTo>
                      <a:pt x="9302" y="2336"/>
                      <a:pt x="8143" y="603"/>
                      <a:pt x="5486" y="7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64000"/>
                    </a:schemeClr>
                  </a:gs>
                  <a:gs pos="50000">
                    <a:schemeClr val="bg1">
                      <a:alpha val="4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09" name="组合 108"/>
            <p:cNvGrpSpPr/>
            <p:nvPr/>
          </p:nvGrpSpPr>
          <p:grpSpPr>
            <a:xfrm>
              <a:off x="3457916" y="1591816"/>
              <a:ext cx="2127219" cy="2200869"/>
              <a:chOff x="3457916" y="1447800"/>
              <a:chExt cx="2127219" cy="2200869"/>
            </a:xfrm>
          </p:grpSpPr>
          <p:sp>
            <p:nvSpPr>
              <p:cNvPr id="144" name="Freeform 18"/>
              <p:cNvSpPr/>
              <p:nvPr/>
            </p:nvSpPr>
            <p:spPr bwMode="auto">
              <a:xfrm>
                <a:off x="3457916" y="1447800"/>
                <a:ext cx="2127219" cy="2128722"/>
              </a:xfrm>
              <a:custGeom>
                <a:avLst/>
                <a:gdLst>
                  <a:gd name="T0" fmla="*/ 10 w 307"/>
                  <a:gd name="T1" fmla="*/ 145 h 307"/>
                  <a:gd name="T2" fmla="*/ 100 w 307"/>
                  <a:gd name="T3" fmla="*/ 307 h 307"/>
                  <a:gd name="T4" fmla="*/ 89 w 307"/>
                  <a:gd name="T5" fmla="*/ 226 h 307"/>
                  <a:gd name="T6" fmla="*/ 264 w 307"/>
                  <a:gd name="T7" fmla="*/ 93 h 307"/>
                  <a:gd name="T8" fmla="*/ 307 w 307"/>
                  <a:gd name="T9" fmla="*/ 105 h 307"/>
                  <a:gd name="T10" fmla="*/ 184 w 307"/>
                  <a:gd name="T11" fmla="*/ 11 h 307"/>
                  <a:gd name="T12" fmla="*/ 10 w 307"/>
                  <a:gd name="T13" fmla="*/ 145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7" h="307">
                    <a:moveTo>
                      <a:pt x="10" y="145"/>
                    </a:moveTo>
                    <a:cubicBezTo>
                      <a:pt x="0" y="214"/>
                      <a:pt x="39" y="279"/>
                      <a:pt x="100" y="307"/>
                    </a:cubicBezTo>
                    <a:cubicBezTo>
                      <a:pt x="89" y="282"/>
                      <a:pt x="85" y="255"/>
                      <a:pt x="89" y="226"/>
                    </a:cubicBezTo>
                    <a:cubicBezTo>
                      <a:pt x="100" y="141"/>
                      <a:pt x="179" y="81"/>
                      <a:pt x="264" y="93"/>
                    </a:cubicBezTo>
                    <a:cubicBezTo>
                      <a:pt x="279" y="95"/>
                      <a:pt x="294" y="99"/>
                      <a:pt x="307" y="105"/>
                    </a:cubicBezTo>
                    <a:cubicBezTo>
                      <a:pt x="287" y="56"/>
                      <a:pt x="241" y="18"/>
                      <a:pt x="184" y="11"/>
                    </a:cubicBezTo>
                    <a:cubicBezTo>
                      <a:pt x="99" y="0"/>
                      <a:pt x="21" y="59"/>
                      <a:pt x="10" y="145"/>
                    </a:cubicBezTo>
                  </a:path>
                </a:pathLst>
              </a:custGeom>
              <a:gradFill flip="none" rotWithShape="1">
                <a:gsLst>
                  <a:gs pos="27000">
                    <a:srgbClr val="FF7711"/>
                  </a:gs>
                  <a:gs pos="59000">
                    <a:srgbClr val="FFAA01"/>
                  </a:gs>
                  <a:gs pos="100000">
                    <a:srgbClr val="FECE02"/>
                  </a:gs>
                  <a:gs pos="0">
                    <a:srgbClr val="C73E01"/>
                  </a:gs>
                  <a:gs pos="80000">
                    <a:srgbClr val="FFC000"/>
                  </a:gs>
                </a:gsLst>
                <a:lin ang="10800000" scaled="1"/>
                <a:tileRect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600">
                  <a:solidFill>
                    <a:prstClr val="white"/>
                  </a:solidFill>
                </a:endParaRPr>
              </a:p>
            </p:txBody>
          </p:sp>
          <p:sp>
            <p:nvSpPr>
              <p:cNvPr id="145" name="Freeform 6"/>
              <p:cNvSpPr/>
              <p:nvPr/>
            </p:nvSpPr>
            <p:spPr bwMode="auto">
              <a:xfrm rot="16638754">
                <a:off x="3769824" y="1939608"/>
                <a:ext cx="1809967" cy="1608156"/>
              </a:xfrm>
              <a:custGeom>
                <a:avLst/>
                <a:gdLst>
                  <a:gd name="T0" fmla="*/ 149 w 304"/>
                  <a:gd name="T1" fmla="*/ 0 h 291"/>
                  <a:gd name="T2" fmla="*/ 0 w 304"/>
                  <a:gd name="T3" fmla="*/ 111 h 291"/>
                  <a:gd name="T4" fmla="*/ 78 w 304"/>
                  <a:gd name="T5" fmla="*/ 89 h 291"/>
                  <a:gd name="T6" fmla="*/ 234 w 304"/>
                  <a:gd name="T7" fmla="*/ 246 h 291"/>
                  <a:gd name="T8" fmla="*/ 227 w 304"/>
                  <a:gd name="T9" fmla="*/ 291 h 291"/>
                  <a:gd name="T10" fmla="*/ 304 w 304"/>
                  <a:gd name="T11" fmla="*/ 156 h 291"/>
                  <a:gd name="T12" fmla="*/ 149 w 304"/>
                  <a:gd name="T13" fmla="*/ 0 h 291"/>
                  <a:gd name="connsiteX0" fmla="*/ 4879 w 9978"/>
                  <a:gd name="connsiteY0" fmla="*/ 0 h 10000"/>
                  <a:gd name="connsiteX1" fmla="*/ 0 w 9978"/>
                  <a:gd name="connsiteY1" fmla="*/ 2853 h 10000"/>
                  <a:gd name="connsiteX2" fmla="*/ 2544 w 9978"/>
                  <a:gd name="connsiteY2" fmla="*/ 3058 h 10000"/>
                  <a:gd name="connsiteX3" fmla="*/ 7675 w 9978"/>
                  <a:gd name="connsiteY3" fmla="*/ 8454 h 10000"/>
                  <a:gd name="connsiteX4" fmla="*/ 7445 w 9978"/>
                  <a:gd name="connsiteY4" fmla="*/ 10000 h 10000"/>
                  <a:gd name="connsiteX5" fmla="*/ 9978 w 9978"/>
                  <a:gd name="connsiteY5" fmla="*/ 5361 h 10000"/>
                  <a:gd name="connsiteX6" fmla="*/ 4879 w 9978"/>
                  <a:gd name="connsiteY6" fmla="*/ 0 h 10000"/>
                  <a:gd name="connsiteX0-1" fmla="*/ 4890 w 10000"/>
                  <a:gd name="connsiteY0-2" fmla="*/ 0 h 10000"/>
                  <a:gd name="connsiteX1-3" fmla="*/ 0 w 10000"/>
                  <a:gd name="connsiteY1-4" fmla="*/ 2853 h 10000"/>
                  <a:gd name="connsiteX2-5" fmla="*/ 4949 w 10000"/>
                  <a:gd name="connsiteY2-6" fmla="*/ 2745 h 10000"/>
                  <a:gd name="connsiteX3-7" fmla="*/ 7692 w 10000"/>
                  <a:gd name="connsiteY3-8" fmla="*/ 8454 h 10000"/>
                  <a:gd name="connsiteX4-9" fmla="*/ 7461 w 10000"/>
                  <a:gd name="connsiteY4-10" fmla="*/ 10000 h 10000"/>
                  <a:gd name="connsiteX5-11" fmla="*/ 10000 w 10000"/>
                  <a:gd name="connsiteY5-12" fmla="*/ 5361 h 10000"/>
                  <a:gd name="connsiteX6-13" fmla="*/ 4890 w 10000"/>
                  <a:gd name="connsiteY6-14" fmla="*/ 0 h 10000"/>
                  <a:gd name="connsiteX0-15" fmla="*/ 4890 w 10000"/>
                  <a:gd name="connsiteY0-16" fmla="*/ 0 h 10000"/>
                  <a:gd name="connsiteX1-17" fmla="*/ 0 w 10000"/>
                  <a:gd name="connsiteY1-18" fmla="*/ 2853 h 10000"/>
                  <a:gd name="connsiteX2-19" fmla="*/ 4949 w 10000"/>
                  <a:gd name="connsiteY2-20" fmla="*/ 2745 h 10000"/>
                  <a:gd name="connsiteX3-21" fmla="*/ 8652 w 10000"/>
                  <a:gd name="connsiteY3-22" fmla="*/ 6867 h 10000"/>
                  <a:gd name="connsiteX4-23" fmla="*/ 7461 w 10000"/>
                  <a:gd name="connsiteY4-24" fmla="*/ 10000 h 10000"/>
                  <a:gd name="connsiteX5-25" fmla="*/ 10000 w 10000"/>
                  <a:gd name="connsiteY5-26" fmla="*/ 5361 h 10000"/>
                  <a:gd name="connsiteX6-27" fmla="*/ 4890 w 10000"/>
                  <a:gd name="connsiteY6-28" fmla="*/ 0 h 10000"/>
                  <a:gd name="connsiteX0-29" fmla="*/ 4890 w 10000"/>
                  <a:gd name="connsiteY0-30" fmla="*/ 0 h 9436"/>
                  <a:gd name="connsiteX1-31" fmla="*/ 0 w 10000"/>
                  <a:gd name="connsiteY1-32" fmla="*/ 2853 h 9436"/>
                  <a:gd name="connsiteX2-33" fmla="*/ 4949 w 10000"/>
                  <a:gd name="connsiteY2-34" fmla="*/ 2745 h 9436"/>
                  <a:gd name="connsiteX3-35" fmla="*/ 8652 w 10000"/>
                  <a:gd name="connsiteY3-36" fmla="*/ 6867 h 9436"/>
                  <a:gd name="connsiteX4-37" fmla="*/ 8486 w 10000"/>
                  <a:gd name="connsiteY4-38" fmla="*/ 9436 h 9436"/>
                  <a:gd name="connsiteX5-39" fmla="*/ 10000 w 10000"/>
                  <a:gd name="connsiteY5-40" fmla="*/ 5361 h 9436"/>
                  <a:gd name="connsiteX6-41" fmla="*/ 4890 w 10000"/>
                  <a:gd name="connsiteY6-42" fmla="*/ 0 h 9436"/>
                  <a:gd name="connsiteX0-43" fmla="*/ 4890 w 10000"/>
                  <a:gd name="connsiteY0-44" fmla="*/ 0 h 10000"/>
                  <a:gd name="connsiteX1-45" fmla="*/ 0 w 10000"/>
                  <a:gd name="connsiteY1-46" fmla="*/ 3024 h 10000"/>
                  <a:gd name="connsiteX2-47" fmla="*/ 5014 w 10000"/>
                  <a:gd name="connsiteY2-48" fmla="*/ 2798 h 10000"/>
                  <a:gd name="connsiteX3-49" fmla="*/ 8652 w 10000"/>
                  <a:gd name="connsiteY3-50" fmla="*/ 7277 h 10000"/>
                  <a:gd name="connsiteX4-51" fmla="*/ 8486 w 10000"/>
                  <a:gd name="connsiteY4-52" fmla="*/ 10000 h 10000"/>
                  <a:gd name="connsiteX5-53" fmla="*/ 10000 w 10000"/>
                  <a:gd name="connsiteY5-54" fmla="*/ 5681 h 10000"/>
                  <a:gd name="connsiteX6-55" fmla="*/ 4890 w 10000"/>
                  <a:gd name="connsiteY6-56" fmla="*/ 0 h 10000"/>
                  <a:gd name="connsiteX0-57" fmla="*/ 4890 w 10000"/>
                  <a:gd name="connsiteY0-58" fmla="*/ 0 h 10000"/>
                  <a:gd name="connsiteX1-59" fmla="*/ 0 w 10000"/>
                  <a:gd name="connsiteY1-60" fmla="*/ 3024 h 10000"/>
                  <a:gd name="connsiteX2-61" fmla="*/ 5014 w 10000"/>
                  <a:gd name="connsiteY2-62" fmla="*/ 2798 h 10000"/>
                  <a:gd name="connsiteX3-63" fmla="*/ 8107 w 10000"/>
                  <a:gd name="connsiteY3-64" fmla="*/ 5861 h 10000"/>
                  <a:gd name="connsiteX4-65" fmla="*/ 8486 w 10000"/>
                  <a:gd name="connsiteY4-66" fmla="*/ 10000 h 10000"/>
                  <a:gd name="connsiteX5-67" fmla="*/ 10000 w 10000"/>
                  <a:gd name="connsiteY5-68" fmla="*/ 5681 h 10000"/>
                  <a:gd name="connsiteX6-69" fmla="*/ 4890 w 10000"/>
                  <a:gd name="connsiteY6-70" fmla="*/ 0 h 10000"/>
                  <a:gd name="connsiteX0-71" fmla="*/ 4890 w 10000"/>
                  <a:gd name="connsiteY0-72" fmla="*/ 0 h 10000"/>
                  <a:gd name="connsiteX1-73" fmla="*/ 0 w 10000"/>
                  <a:gd name="connsiteY1-74" fmla="*/ 3024 h 10000"/>
                  <a:gd name="connsiteX2-75" fmla="*/ 4403 w 10000"/>
                  <a:gd name="connsiteY2-76" fmla="*/ 2599 h 10000"/>
                  <a:gd name="connsiteX3-77" fmla="*/ 8107 w 10000"/>
                  <a:gd name="connsiteY3-78" fmla="*/ 5861 h 10000"/>
                  <a:gd name="connsiteX4-79" fmla="*/ 8486 w 10000"/>
                  <a:gd name="connsiteY4-80" fmla="*/ 10000 h 10000"/>
                  <a:gd name="connsiteX5-81" fmla="*/ 10000 w 10000"/>
                  <a:gd name="connsiteY5-82" fmla="*/ 5681 h 10000"/>
                  <a:gd name="connsiteX6-83" fmla="*/ 4890 w 10000"/>
                  <a:gd name="connsiteY6-84" fmla="*/ 0 h 10000"/>
                  <a:gd name="connsiteX0-85" fmla="*/ 4890 w 10000"/>
                  <a:gd name="connsiteY0-86" fmla="*/ 0 h 10000"/>
                  <a:gd name="connsiteX1-87" fmla="*/ 0 w 10000"/>
                  <a:gd name="connsiteY1-88" fmla="*/ 3024 h 10000"/>
                  <a:gd name="connsiteX2-89" fmla="*/ 4316 w 10000"/>
                  <a:gd name="connsiteY2-90" fmla="*/ 2621 h 10000"/>
                  <a:gd name="connsiteX3-91" fmla="*/ 8107 w 10000"/>
                  <a:gd name="connsiteY3-92" fmla="*/ 5861 h 10000"/>
                  <a:gd name="connsiteX4-93" fmla="*/ 8486 w 10000"/>
                  <a:gd name="connsiteY4-94" fmla="*/ 10000 h 10000"/>
                  <a:gd name="connsiteX5-95" fmla="*/ 10000 w 10000"/>
                  <a:gd name="connsiteY5-96" fmla="*/ 5681 h 10000"/>
                  <a:gd name="connsiteX6-97" fmla="*/ 4890 w 10000"/>
                  <a:gd name="connsiteY6-98" fmla="*/ 0 h 10000"/>
                  <a:gd name="connsiteX0-99" fmla="*/ 4977 w 10087"/>
                  <a:gd name="connsiteY0-100" fmla="*/ 0 h 10000"/>
                  <a:gd name="connsiteX1-101" fmla="*/ 0 w 10087"/>
                  <a:gd name="connsiteY1-102" fmla="*/ 3113 h 10000"/>
                  <a:gd name="connsiteX2-103" fmla="*/ 4403 w 10087"/>
                  <a:gd name="connsiteY2-104" fmla="*/ 2621 h 10000"/>
                  <a:gd name="connsiteX3-105" fmla="*/ 8194 w 10087"/>
                  <a:gd name="connsiteY3-106" fmla="*/ 5861 h 10000"/>
                  <a:gd name="connsiteX4-107" fmla="*/ 8573 w 10087"/>
                  <a:gd name="connsiteY4-108" fmla="*/ 10000 h 10000"/>
                  <a:gd name="connsiteX5-109" fmla="*/ 10087 w 10087"/>
                  <a:gd name="connsiteY5-110" fmla="*/ 5681 h 10000"/>
                  <a:gd name="connsiteX6-111" fmla="*/ 4977 w 10087"/>
                  <a:gd name="connsiteY6-112" fmla="*/ 0 h 10000"/>
                  <a:gd name="connsiteX0-113" fmla="*/ 4977 w 10087"/>
                  <a:gd name="connsiteY0-114" fmla="*/ 0 h 10000"/>
                  <a:gd name="connsiteX1-115" fmla="*/ 0 w 10087"/>
                  <a:gd name="connsiteY1-116" fmla="*/ 3113 h 10000"/>
                  <a:gd name="connsiteX2-117" fmla="*/ 4490 w 10087"/>
                  <a:gd name="connsiteY2-118" fmla="*/ 2621 h 10000"/>
                  <a:gd name="connsiteX3-119" fmla="*/ 8194 w 10087"/>
                  <a:gd name="connsiteY3-120" fmla="*/ 5861 h 10000"/>
                  <a:gd name="connsiteX4-121" fmla="*/ 8573 w 10087"/>
                  <a:gd name="connsiteY4-122" fmla="*/ 10000 h 10000"/>
                  <a:gd name="connsiteX5-123" fmla="*/ 10087 w 10087"/>
                  <a:gd name="connsiteY5-124" fmla="*/ 5681 h 10000"/>
                  <a:gd name="connsiteX6-125" fmla="*/ 4977 w 10087"/>
                  <a:gd name="connsiteY6-126" fmla="*/ 0 h 10000"/>
                  <a:gd name="connsiteX0-127" fmla="*/ 4977 w 10087"/>
                  <a:gd name="connsiteY0-128" fmla="*/ 0 h 10000"/>
                  <a:gd name="connsiteX1-129" fmla="*/ 0 w 10087"/>
                  <a:gd name="connsiteY1-130" fmla="*/ 3113 h 10000"/>
                  <a:gd name="connsiteX2-131" fmla="*/ 4359 w 10087"/>
                  <a:gd name="connsiteY2-132" fmla="*/ 2577 h 10000"/>
                  <a:gd name="connsiteX3-133" fmla="*/ 8194 w 10087"/>
                  <a:gd name="connsiteY3-134" fmla="*/ 5861 h 10000"/>
                  <a:gd name="connsiteX4-135" fmla="*/ 8573 w 10087"/>
                  <a:gd name="connsiteY4-136" fmla="*/ 10000 h 10000"/>
                  <a:gd name="connsiteX5-137" fmla="*/ 10087 w 10087"/>
                  <a:gd name="connsiteY5-138" fmla="*/ 5681 h 10000"/>
                  <a:gd name="connsiteX6-139" fmla="*/ 4977 w 10087"/>
                  <a:gd name="connsiteY6-140" fmla="*/ 0 h 10000"/>
                  <a:gd name="connsiteX0-141" fmla="*/ 4977 w 10087"/>
                  <a:gd name="connsiteY0-142" fmla="*/ 0 h 10000"/>
                  <a:gd name="connsiteX1-143" fmla="*/ 0 w 10087"/>
                  <a:gd name="connsiteY1-144" fmla="*/ 3113 h 10000"/>
                  <a:gd name="connsiteX2-145" fmla="*/ 4359 w 10087"/>
                  <a:gd name="connsiteY2-146" fmla="*/ 2577 h 10000"/>
                  <a:gd name="connsiteX3-147" fmla="*/ 7998 w 10087"/>
                  <a:gd name="connsiteY3-148" fmla="*/ 5418 h 10000"/>
                  <a:gd name="connsiteX4-149" fmla="*/ 8573 w 10087"/>
                  <a:gd name="connsiteY4-150" fmla="*/ 10000 h 10000"/>
                  <a:gd name="connsiteX5-151" fmla="*/ 10087 w 10087"/>
                  <a:gd name="connsiteY5-152" fmla="*/ 5681 h 10000"/>
                  <a:gd name="connsiteX6-153" fmla="*/ 4977 w 10087"/>
                  <a:gd name="connsiteY6-154" fmla="*/ 0 h 10000"/>
                  <a:gd name="connsiteX0-155" fmla="*/ 4977 w 10087"/>
                  <a:gd name="connsiteY0-156" fmla="*/ 0 h 10000"/>
                  <a:gd name="connsiteX1-157" fmla="*/ 0 w 10087"/>
                  <a:gd name="connsiteY1-158" fmla="*/ 3113 h 10000"/>
                  <a:gd name="connsiteX2-159" fmla="*/ 4359 w 10087"/>
                  <a:gd name="connsiteY2-160" fmla="*/ 2577 h 10000"/>
                  <a:gd name="connsiteX3-161" fmla="*/ 7933 w 10087"/>
                  <a:gd name="connsiteY3-162" fmla="*/ 5418 h 10000"/>
                  <a:gd name="connsiteX4-163" fmla="*/ 8573 w 10087"/>
                  <a:gd name="connsiteY4-164" fmla="*/ 10000 h 10000"/>
                  <a:gd name="connsiteX5-165" fmla="*/ 10087 w 10087"/>
                  <a:gd name="connsiteY5-166" fmla="*/ 5681 h 10000"/>
                  <a:gd name="connsiteX6-167" fmla="*/ 4977 w 10087"/>
                  <a:gd name="connsiteY6-168" fmla="*/ 0 h 10000"/>
                  <a:gd name="connsiteX0-169" fmla="*/ 4977 w 10087"/>
                  <a:gd name="connsiteY0-170" fmla="*/ 0 h 10000"/>
                  <a:gd name="connsiteX1-171" fmla="*/ 0 w 10087"/>
                  <a:gd name="connsiteY1-172" fmla="*/ 3113 h 10000"/>
                  <a:gd name="connsiteX2-173" fmla="*/ 4359 w 10087"/>
                  <a:gd name="connsiteY2-174" fmla="*/ 2577 h 10000"/>
                  <a:gd name="connsiteX3-175" fmla="*/ 7933 w 10087"/>
                  <a:gd name="connsiteY3-176" fmla="*/ 5418 h 10000"/>
                  <a:gd name="connsiteX4-177" fmla="*/ 8573 w 10087"/>
                  <a:gd name="connsiteY4-178" fmla="*/ 10000 h 10000"/>
                  <a:gd name="connsiteX5-179" fmla="*/ 10087 w 10087"/>
                  <a:gd name="connsiteY5-180" fmla="*/ 5681 h 10000"/>
                  <a:gd name="connsiteX6-181" fmla="*/ 4977 w 10087"/>
                  <a:gd name="connsiteY6-182" fmla="*/ 0 h 10000"/>
                  <a:gd name="connsiteX0-183" fmla="*/ 4977 w 10087"/>
                  <a:gd name="connsiteY0-184" fmla="*/ 0 h 10000"/>
                  <a:gd name="connsiteX1-185" fmla="*/ 0 w 10087"/>
                  <a:gd name="connsiteY1-186" fmla="*/ 3113 h 10000"/>
                  <a:gd name="connsiteX2-187" fmla="*/ 4359 w 10087"/>
                  <a:gd name="connsiteY2-188" fmla="*/ 2577 h 10000"/>
                  <a:gd name="connsiteX3-189" fmla="*/ 7933 w 10087"/>
                  <a:gd name="connsiteY3-190" fmla="*/ 5418 h 10000"/>
                  <a:gd name="connsiteX4-191" fmla="*/ 8573 w 10087"/>
                  <a:gd name="connsiteY4-192" fmla="*/ 10000 h 10000"/>
                  <a:gd name="connsiteX5-193" fmla="*/ 10087 w 10087"/>
                  <a:gd name="connsiteY5-194" fmla="*/ 5681 h 10000"/>
                  <a:gd name="connsiteX6-195" fmla="*/ 4977 w 10087"/>
                  <a:gd name="connsiteY6-196" fmla="*/ 0 h 10000"/>
                  <a:gd name="connsiteX0-197" fmla="*/ 4977 w 10087"/>
                  <a:gd name="connsiteY0-198" fmla="*/ 0 h 10000"/>
                  <a:gd name="connsiteX1-199" fmla="*/ 0 w 10087"/>
                  <a:gd name="connsiteY1-200" fmla="*/ 3113 h 10000"/>
                  <a:gd name="connsiteX2-201" fmla="*/ 4359 w 10087"/>
                  <a:gd name="connsiteY2-202" fmla="*/ 2577 h 10000"/>
                  <a:gd name="connsiteX3-203" fmla="*/ 7933 w 10087"/>
                  <a:gd name="connsiteY3-204" fmla="*/ 5418 h 10000"/>
                  <a:gd name="connsiteX4-205" fmla="*/ 8573 w 10087"/>
                  <a:gd name="connsiteY4-206" fmla="*/ 10000 h 10000"/>
                  <a:gd name="connsiteX5-207" fmla="*/ 10087 w 10087"/>
                  <a:gd name="connsiteY5-208" fmla="*/ 5681 h 10000"/>
                  <a:gd name="connsiteX6-209" fmla="*/ 4977 w 10087"/>
                  <a:gd name="connsiteY6-210" fmla="*/ 0 h 10000"/>
                  <a:gd name="connsiteX0-211" fmla="*/ 4977 w 10196"/>
                  <a:gd name="connsiteY0-212" fmla="*/ 0 h 10000"/>
                  <a:gd name="connsiteX1-213" fmla="*/ 0 w 10196"/>
                  <a:gd name="connsiteY1-214" fmla="*/ 3113 h 10000"/>
                  <a:gd name="connsiteX2-215" fmla="*/ 4359 w 10196"/>
                  <a:gd name="connsiteY2-216" fmla="*/ 2577 h 10000"/>
                  <a:gd name="connsiteX3-217" fmla="*/ 7933 w 10196"/>
                  <a:gd name="connsiteY3-218" fmla="*/ 5418 h 10000"/>
                  <a:gd name="connsiteX4-219" fmla="*/ 8573 w 10196"/>
                  <a:gd name="connsiteY4-220" fmla="*/ 10000 h 10000"/>
                  <a:gd name="connsiteX5-221" fmla="*/ 10196 w 10196"/>
                  <a:gd name="connsiteY5-222" fmla="*/ 5792 h 10000"/>
                  <a:gd name="connsiteX6-223" fmla="*/ 4977 w 10196"/>
                  <a:gd name="connsiteY6-224" fmla="*/ 0 h 10000"/>
                  <a:gd name="connsiteX0-225" fmla="*/ 4955 w 10174"/>
                  <a:gd name="connsiteY0-226" fmla="*/ 0 h 10000"/>
                  <a:gd name="connsiteX1-227" fmla="*/ 0 w 10174"/>
                  <a:gd name="connsiteY1-228" fmla="*/ 3157 h 10000"/>
                  <a:gd name="connsiteX2-229" fmla="*/ 4337 w 10174"/>
                  <a:gd name="connsiteY2-230" fmla="*/ 2577 h 10000"/>
                  <a:gd name="connsiteX3-231" fmla="*/ 7911 w 10174"/>
                  <a:gd name="connsiteY3-232" fmla="*/ 5418 h 10000"/>
                  <a:gd name="connsiteX4-233" fmla="*/ 8551 w 10174"/>
                  <a:gd name="connsiteY4-234" fmla="*/ 10000 h 10000"/>
                  <a:gd name="connsiteX5-235" fmla="*/ 10174 w 10174"/>
                  <a:gd name="connsiteY5-236" fmla="*/ 5792 h 10000"/>
                  <a:gd name="connsiteX6-237" fmla="*/ 4955 w 10174"/>
                  <a:gd name="connsiteY6-238" fmla="*/ 0 h 10000"/>
                  <a:gd name="connsiteX0-239" fmla="*/ 4955 w 10174"/>
                  <a:gd name="connsiteY0-240" fmla="*/ 0 h 10000"/>
                  <a:gd name="connsiteX1-241" fmla="*/ 0 w 10174"/>
                  <a:gd name="connsiteY1-242" fmla="*/ 3157 h 10000"/>
                  <a:gd name="connsiteX2-243" fmla="*/ 4207 w 10174"/>
                  <a:gd name="connsiteY2-244" fmla="*/ 2533 h 10000"/>
                  <a:gd name="connsiteX3-245" fmla="*/ 7911 w 10174"/>
                  <a:gd name="connsiteY3-246" fmla="*/ 5418 h 10000"/>
                  <a:gd name="connsiteX4-247" fmla="*/ 8551 w 10174"/>
                  <a:gd name="connsiteY4-248" fmla="*/ 10000 h 10000"/>
                  <a:gd name="connsiteX5-249" fmla="*/ 10174 w 10174"/>
                  <a:gd name="connsiteY5-250" fmla="*/ 5792 h 10000"/>
                  <a:gd name="connsiteX6-251" fmla="*/ 4955 w 10174"/>
                  <a:gd name="connsiteY6-252" fmla="*/ 0 h 10000"/>
                  <a:gd name="connsiteX0-253" fmla="*/ 4955 w 10174"/>
                  <a:gd name="connsiteY0-254" fmla="*/ 0 h 10000"/>
                  <a:gd name="connsiteX1-255" fmla="*/ 0 w 10174"/>
                  <a:gd name="connsiteY1-256" fmla="*/ 3157 h 10000"/>
                  <a:gd name="connsiteX2-257" fmla="*/ 4207 w 10174"/>
                  <a:gd name="connsiteY2-258" fmla="*/ 2533 h 10000"/>
                  <a:gd name="connsiteX3-259" fmla="*/ 7911 w 10174"/>
                  <a:gd name="connsiteY3-260" fmla="*/ 5418 h 10000"/>
                  <a:gd name="connsiteX4-261" fmla="*/ 8551 w 10174"/>
                  <a:gd name="connsiteY4-262" fmla="*/ 10000 h 10000"/>
                  <a:gd name="connsiteX5-263" fmla="*/ 10174 w 10174"/>
                  <a:gd name="connsiteY5-264" fmla="*/ 5792 h 10000"/>
                  <a:gd name="connsiteX6-265" fmla="*/ 4955 w 10174"/>
                  <a:gd name="connsiteY6-266" fmla="*/ 0 h 10000"/>
                  <a:gd name="connsiteX0-267" fmla="*/ 4955 w 10174"/>
                  <a:gd name="connsiteY0-268" fmla="*/ 0 h 10000"/>
                  <a:gd name="connsiteX1-269" fmla="*/ 0 w 10174"/>
                  <a:gd name="connsiteY1-270" fmla="*/ 3157 h 10000"/>
                  <a:gd name="connsiteX2-271" fmla="*/ 4207 w 10174"/>
                  <a:gd name="connsiteY2-272" fmla="*/ 2533 h 10000"/>
                  <a:gd name="connsiteX3-273" fmla="*/ 7911 w 10174"/>
                  <a:gd name="connsiteY3-274" fmla="*/ 5418 h 10000"/>
                  <a:gd name="connsiteX4-275" fmla="*/ 8551 w 10174"/>
                  <a:gd name="connsiteY4-276" fmla="*/ 10000 h 10000"/>
                  <a:gd name="connsiteX5-277" fmla="*/ 10174 w 10174"/>
                  <a:gd name="connsiteY5-278" fmla="*/ 5792 h 10000"/>
                  <a:gd name="connsiteX6-279" fmla="*/ 4955 w 10174"/>
                  <a:gd name="connsiteY6-280" fmla="*/ 0 h 10000"/>
                  <a:gd name="connsiteX0-281" fmla="*/ 4955 w 10174"/>
                  <a:gd name="connsiteY0-282" fmla="*/ 0 h 10000"/>
                  <a:gd name="connsiteX1-283" fmla="*/ 0 w 10174"/>
                  <a:gd name="connsiteY1-284" fmla="*/ 3157 h 10000"/>
                  <a:gd name="connsiteX2-285" fmla="*/ 4207 w 10174"/>
                  <a:gd name="connsiteY2-286" fmla="*/ 2533 h 10000"/>
                  <a:gd name="connsiteX3-287" fmla="*/ 7911 w 10174"/>
                  <a:gd name="connsiteY3-288" fmla="*/ 5418 h 10000"/>
                  <a:gd name="connsiteX4-289" fmla="*/ 8551 w 10174"/>
                  <a:gd name="connsiteY4-290" fmla="*/ 10000 h 10000"/>
                  <a:gd name="connsiteX5-291" fmla="*/ 10174 w 10174"/>
                  <a:gd name="connsiteY5-292" fmla="*/ 5792 h 10000"/>
                  <a:gd name="connsiteX6-293" fmla="*/ 4955 w 10174"/>
                  <a:gd name="connsiteY6-294" fmla="*/ 0 h 10000"/>
                  <a:gd name="connsiteX0-295" fmla="*/ 4955 w 10174"/>
                  <a:gd name="connsiteY0-296" fmla="*/ 0 h 10000"/>
                  <a:gd name="connsiteX1-297" fmla="*/ 0 w 10174"/>
                  <a:gd name="connsiteY1-298" fmla="*/ 3157 h 10000"/>
                  <a:gd name="connsiteX2-299" fmla="*/ 4207 w 10174"/>
                  <a:gd name="connsiteY2-300" fmla="*/ 2533 h 10000"/>
                  <a:gd name="connsiteX3-301" fmla="*/ 7911 w 10174"/>
                  <a:gd name="connsiteY3-302" fmla="*/ 5418 h 10000"/>
                  <a:gd name="connsiteX4-303" fmla="*/ 8551 w 10174"/>
                  <a:gd name="connsiteY4-304" fmla="*/ 10000 h 10000"/>
                  <a:gd name="connsiteX5-305" fmla="*/ 10174 w 10174"/>
                  <a:gd name="connsiteY5-306" fmla="*/ 5792 h 10000"/>
                  <a:gd name="connsiteX6-307" fmla="*/ 4955 w 10174"/>
                  <a:gd name="connsiteY6-308" fmla="*/ 0 h 10000"/>
                  <a:gd name="connsiteX0-309" fmla="*/ 4955 w 10174"/>
                  <a:gd name="connsiteY0-310" fmla="*/ 0 h 10000"/>
                  <a:gd name="connsiteX1-311" fmla="*/ 0 w 10174"/>
                  <a:gd name="connsiteY1-312" fmla="*/ 3157 h 10000"/>
                  <a:gd name="connsiteX2-313" fmla="*/ 4207 w 10174"/>
                  <a:gd name="connsiteY2-314" fmla="*/ 2533 h 10000"/>
                  <a:gd name="connsiteX3-315" fmla="*/ 7933 w 10174"/>
                  <a:gd name="connsiteY3-316" fmla="*/ 5374 h 10000"/>
                  <a:gd name="connsiteX4-317" fmla="*/ 8551 w 10174"/>
                  <a:gd name="connsiteY4-318" fmla="*/ 10000 h 10000"/>
                  <a:gd name="connsiteX5-319" fmla="*/ 10174 w 10174"/>
                  <a:gd name="connsiteY5-320" fmla="*/ 5792 h 10000"/>
                  <a:gd name="connsiteX6-321" fmla="*/ 4955 w 10174"/>
                  <a:gd name="connsiteY6-322" fmla="*/ 0 h 10000"/>
                  <a:gd name="connsiteX0-323" fmla="*/ 4955 w 10174"/>
                  <a:gd name="connsiteY0-324" fmla="*/ 0 h 10000"/>
                  <a:gd name="connsiteX1-325" fmla="*/ 0 w 10174"/>
                  <a:gd name="connsiteY1-326" fmla="*/ 3157 h 10000"/>
                  <a:gd name="connsiteX2-327" fmla="*/ 4207 w 10174"/>
                  <a:gd name="connsiteY2-328" fmla="*/ 2533 h 10000"/>
                  <a:gd name="connsiteX3-329" fmla="*/ 7933 w 10174"/>
                  <a:gd name="connsiteY3-330" fmla="*/ 5374 h 10000"/>
                  <a:gd name="connsiteX4-331" fmla="*/ 8551 w 10174"/>
                  <a:gd name="connsiteY4-332" fmla="*/ 10000 h 10000"/>
                  <a:gd name="connsiteX5-333" fmla="*/ 10174 w 10174"/>
                  <a:gd name="connsiteY5-334" fmla="*/ 5792 h 10000"/>
                  <a:gd name="connsiteX6-335" fmla="*/ 4955 w 10174"/>
                  <a:gd name="connsiteY6-336" fmla="*/ 0 h 10000"/>
                  <a:gd name="connsiteX0-337" fmla="*/ 4955 w 10239"/>
                  <a:gd name="connsiteY0-338" fmla="*/ 0 h 10000"/>
                  <a:gd name="connsiteX1-339" fmla="*/ 0 w 10239"/>
                  <a:gd name="connsiteY1-340" fmla="*/ 3157 h 10000"/>
                  <a:gd name="connsiteX2-341" fmla="*/ 4207 w 10239"/>
                  <a:gd name="connsiteY2-342" fmla="*/ 2533 h 10000"/>
                  <a:gd name="connsiteX3-343" fmla="*/ 7933 w 10239"/>
                  <a:gd name="connsiteY3-344" fmla="*/ 5374 h 10000"/>
                  <a:gd name="connsiteX4-345" fmla="*/ 8551 w 10239"/>
                  <a:gd name="connsiteY4-346" fmla="*/ 10000 h 10000"/>
                  <a:gd name="connsiteX5-347" fmla="*/ 10239 w 10239"/>
                  <a:gd name="connsiteY5-348" fmla="*/ 5770 h 10000"/>
                  <a:gd name="connsiteX6-349" fmla="*/ 4955 w 10239"/>
                  <a:gd name="connsiteY6-350" fmla="*/ 0 h 10000"/>
                  <a:gd name="connsiteX0-351" fmla="*/ 4955 w 10377"/>
                  <a:gd name="connsiteY0-352" fmla="*/ 0 h 10000"/>
                  <a:gd name="connsiteX1-353" fmla="*/ 0 w 10377"/>
                  <a:gd name="connsiteY1-354" fmla="*/ 3157 h 10000"/>
                  <a:gd name="connsiteX2-355" fmla="*/ 4207 w 10377"/>
                  <a:gd name="connsiteY2-356" fmla="*/ 2533 h 10000"/>
                  <a:gd name="connsiteX3-357" fmla="*/ 7933 w 10377"/>
                  <a:gd name="connsiteY3-358" fmla="*/ 5374 h 10000"/>
                  <a:gd name="connsiteX4-359" fmla="*/ 8551 w 10377"/>
                  <a:gd name="connsiteY4-360" fmla="*/ 10000 h 10000"/>
                  <a:gd name="connsiteX5-361" fmla="*/ 10377 w 10377"/>
                  <a:gd name="connsiteY5-362" fmla="*/ 5947 h 10000"/>
                  <a:gd name="connsiteX6-363" fmla="*/ 4955 w 10377"/>
                  <a:gd name="connsiteY6-364" fmla="*/ 0 h 10000"/>
                  <a:gd name="connsiteX0-365" fmla="*/ 4955 w 10550"/>
                  <a:gd name="connsiteY0-366" fmla="*/ 0 h 10000"/>
                  <a:gd name="connsiteX1-367" fmla="*/ 0 w 10550"/>
                  <a:gd name="connsiteY1-368" fmla="*/ 3157 h 10000"/>
                  <a:gd name="connsiteX2-369" fmla="*/ 4207 w 10550"/>
                  <a:gd name="connsiteY2-370" fmla="*/ 2533 h 10000"/>
                  <a:gd name="connsiteX3-371" fmla="*/ 7933 w 10550"/>
                  <a:gd name="connsiteY3-372" fmla="*/ 5374 h 10000"/>
                  <a:gd name="connsiteX4-373" fmla="*/ 8551 w 10550"/>
                  <a:gd name="connsiteY4-374" fmla="*/ 10000 h 10000"/>
                  <a:gd name="connsiteX5-375" fmla="*/ 10550 w 10550"/>
                  <a:gd name="connsiteY5-376" fmla="*/ 5912 h 10000"/>
                  <a:gd name="connsiteX6-377" fmla="*/ 4955 w 10550"/>
                  <a:gd name="connsiteY6-378" fmla="*/ 0 h 10000"/>
                  <a:gd name="connsiteX0-379" fmla="*/ 4955 w 10446"/>
                  <a:gd name="connsiteY0-380" fmla="*/ 0 h 10000"/>
                  <a:gd name="connsiteX1-381" fmla="*/ 0 w 10446"/>
                  <a:gd name="connsiteY1-382" fmla="*/ 3157 h 10000"/>
                  <a:gd name="connsiteX2-383" fmla="*/ 4207 w 10446"/>
                  <a:gd name="connsiteY2-384" fmla="*/ 2533 h 10000"/>
                  <a:gd name="connsiteX3-385" fmla="*/ 7933 w 10446"/>
                  <a:gd name="connsiteY3-386" fmla="*/ 5374 h 10000"/>
                  <a:gd name="connsiteX4-387" fmla="*/ 8551 w 10446"/>
                  <a:gd name="connsiteY4-388" fmla="*/ 10000 h 10000"/>
                  <a:gd name="connsiteX5-389" fmla="*/ 10446 w 10446"/>
                  <a:gd name="connsiteY5-390" fmla="*/ 5877 h 10000"/>
                  <a:gd name="connsiteX6-391" fmla="*/ 4955 w 10446"/>
                  <a:gd name="connsiteY6-392" fmla="*/ 0 h 10000"/>
                  <a:gd name="connsiteX0-393" fmla="*/ 4955 w 10584"/>
                  <a:gd name="connsiteY0-394" fmla="*/ 0 h 10000"/>
                  <a:gd name="connsiteX1-395" fmla="*/ 0 w 10584"/>
                  <a:gd name="connsiteY1-396" fmla="*/ 3157 h 10000"/>
                  <a:gd name="connsiteX2-397" fmla="*/ 4207 w 10584"/>
                  <a:gd name="connsiteY2-398" fmla="*/ 2533 h 10000"/>
                  <a:gd name="connsiteX3-399" fmla="*/ 7933 w 10584"/>
                  <a:gd name="connsiteY3-400" fmla="*/ 5374 h 10000"/>
                  <a:gd name="connsiteX4-401" fmla="*/ 8551 w 10584"/>
                  <a:gd name="connsiteY4-402" fmla="*/ 10000 h 10000"/>
                  <a:gd name="connsiteX5-403" fmla="*/ 10584 w 10584"/>
                  <a:gd name="connsiteY5-404" fmla="*/ 5877 h 10000"/>
                  <a:gd name="connsiteX6-405" fmla="*/ 4955 w 10584"/>
                  <a:gd name="connsiteY6-406" fmla="*/ 0 h 10000"/>
                  <a:gd name="connsiteX0-407" fmla="*/ 4955 w 10584"/>
                  <a:gd name="connsiteY0-408" fmla="*/ 0 h 10000"/>
                  <a:gd name="connsiteX1-409" fmla="*/ 0 w 10584"/>
                  <a:gd name="connsiteY1-410" fmla="*/ 3157 h 10000"/>
                  <a:gd name="connsiteX2-411" fmla="*/ 4121 w 10584"/>
                  <a:gd name="connsiteY2-412" fmla="*/ 2533 h 10000"/>
                  <a:gd name="connsiteX3-413" fmla="*/ 7933 w 10584"/>
                  <a:gd name="connsiteY3-414" fmla="*/ 5374 h 10000"/>
                  <a:gd name="connsiteX4-415" fmla="*/ 8551 w 10584"/>
                  <a:gd name="connsiteY4-416" fmla="*/ 10000 h 10000"/>
                  <a:gd name="connsiteX5-417" fmla="*/ 10584 w 10584"/>
                  <a:gd name="connsiteY5-418" fmla="*/ 5877 h 10000"/>
                  <a:gd name="connsiteX6-419" fmla="*/ 4955 w 10584"/>
                  <a:gd name="connsiteY6-420" fmla="*/ 0 h 10000"/>
                  <a:gd name="connsiteX0-421" fmla="*/ 4955 w 10584"/>
                  <a:gd name="connsiteY0-422" fmla="*/ 0 h 10000"/>
                  <a:gd name="connsiteX1-423" fmla="*/ 0 w 10584"/>
                  <a:gd name="connsiteY1-424" fmla="*/ 3157 h 10000"/>
                  <a:gd name="connsiteX2-425" fmla="*/ 4121 w 10584"/>
                  <a:gd name="connsiteY2-426" fmla="*/ 2533 h 10000"/>
                  <a:gd name="connsiteX3-427" fmla="*/ 7933 w 10584"/>
                  <a:gd name="connsiteY3-428" fmla="*/ 5374 h 10000"/>
                  <a:gd name="connsiteX4-429" fmla="*/ 8551 w 10584"/>
                  <a:gd name="connsiteY4-430" fmla="*/ 10000 h 10000"/>
                  <a:gd name="connsiteX5-431" fmla="*/ 10584 w 10584"/>
                  <a:gd name="connsiteY5-432" fmla="*/ 5877 h 10000"/>
                  <a:gd name="connsiteX6-433" fmla="*/ 4955 w 10584"/>
                  <a:gd name="connsiteY6-434" fmla="*/ 0 h 10000"/>
                  <a:gd name="connsiteX0-435" fmla="*/ 4955 w 10584"/>
                  <a:gd name="connsiteY0-436" fmla="*/ 0 h 10000"/>
                  <a:gd name="connsiteX1-437" fmla="*/ 0 w 10584"/>
                  <a:gd name="connsiteY1-438" fmla="*/ 3157 h 10000"/>
                  <a:gd name="connsiteX2-439" fmla="*/ 4121 w 10584"/>
                  <a:gd name="connsiteY2-440" fmla="*/ 2533 h 10000"/>
                  <a:gd name="connsiteX3-441" fmla="*/ 7933 w 10584"/>
                  <a:gd name="connsiteY3-442" fmla="*/ 5374 h 10000"/>
                  <a:gd name="connsiteX4-443" fmla="*/ 8551 w 10584"/>
                  <a:gd name="connsiteY4-444" fmla="*/ 10000 h 10000"/>
                  <a:gd name="connsiteX5-445" fmla="*/ 10584 w 10584"/>
                  <a:gd name="connsiteY5-446" fmla="*/ 5877 h 10000"/>
                  <a:gd name="connsiteX6-447" fmla="*/ 4955 w 10584"/>
                  <a:gd name="connsiteY6-448" fmla="*/ 0 h 10000"/>
                  <a:gd name="connsiteX0-449" fmla="*/ 4955 w 10584"/>
                  <a:gd name="connsiteY0-450" fmla="*/ 0 h 10000"/>
                  <a:gd name="connsiteX1-451" fmla="*/ 0 w 10584"/>
                  <a:gd name="connsiteY1-452" fmla="*/ 3157 h 10000"/>
                  <a:gd name="connsiteX2-453" fmla="*/ 4121 w 10584"/>
                  <a:gd name="connsiteY2-454" fmla="*/ 2533 h 10000"/>
                  <a:gd name="connsiteX3-455" fmla="*/ 7933 w 10584"/>
                  <a:gd name="connsiteY3-456" fmla="*/ 5374 h 10000"/>
                  <a:gd name="connsiteX4-457" fmla="*/ 8551 w 10584"/>
                  <a:gd name="connsiteY4-458" fmla="*/ 10000 h 10000"/>
                  <a:gd name="connsiteX5-459" fmla="*/ 10584 w 10584"/>
                  <a:gd name="connsiteY5-460" fmla="*/ 5877 h 10000"/>
                  <a:gd name="connsiteX6-461" fmla="*/ 4955 w 10584"/>
                  <a:gd name="connsiteY6-462" fmla="*/ 0 h 10000"/>
                  <a:gd name="connsiteX0-463" fmla="*/ 4955 w 10584"/>
                  <a:gd name="connsiteY0-464" fmla="*/ 0 h 10000"/>
                  <a:gd name="connsiteX1-465" fmla="*/ 0 w 10584"/>
                  <a:gd name="connsiteY1-466" fmla="*/ 3157 h 10000"/>
                  <a:gd name="connsiteX2-467" fmla="*/ 4121 w 10584"/>
                  <a:gd name="connsiteY2-468" fmla="*/ 2533 h 10000"/>
                  <a:gd name="connsiteX3-469" fmla="*/ 7933 w 10584"/>
                  <a:gd name="connsiteY3-470" fmla="*/ 5374 h 10000"/>
                  <a:gd name="connsiteX4-471" fmla="*/ 8551 w 10584"/>
                  <a:gd name="connsiteY4-472" fmla="*/ 10000 h 10000"/>
                  <a:gd name="connsiteX5-473" fmla="*/ 10584 w 10584"/>
                  <a:gd name="connsiteY5-474" fmla="*/ 5877 h 10000"/>
                  <a:gd name="connsiteX6-475" fmla="*/ 4955 w 10584"/>
                  <a:gd name="connsiteY6-476" fmla="*/ 0 h 10000"/>
                  <a:gd name="connsiteX0-477" fmla="*/ 4955 w 10584"/>
                  <a:gd name="connsiteY0-478" fmla="*/ 0 h 10000"/>
                  <a:gd name="connsiteX1-479" fmla="*/ 0 w 10584"/>
                  <a:gd name="connsiteY1-480" fmla="*/ 3157 h 10000"/>
                  <a:gd name="connsiteX2-481" fmla="*/ 4121 w 10584"/>
                  <a:gd name="connsiteY2-482" fmla="*/ 2533 h 10000"/>
                  <a:gd name="connsiteX3-483" fmla="*/ 7933 w 10584"/>
                  <a:gd name="connsiteY3-484" fmla="*/ 5374 h 10000"/>
                  <a:gd name="connsiteX4-485" fmla="*/ 8551 w 10584"/>
                  <a:gd name="connsiteY4-486" fmla="*/ 10000 h 10000"/>
                  <a:gd name="connsiteX5-487" fmla="*/ 10584 w 10584"/>
                  <a:gd name="connsiteY5-488" fmla="*/ 5877 h 10000"/>
                  <a:gd name="connsiteX6-489" fmla="*/ 4955 w 10584"/>
                  <a:gd name="connsiteY6-490" fmla="*/ 0 h 10000"/>
                  <a:gd name="connsiteX0-491" fmla="*/ 5009 w 10638"/>
                  <a:gd name="connsiteY0-492" fmla="*/ 0 h 10000"/>
                  <a:gd name="connsiteX1-493" fmla="*/ 0 w 10638"/>
                  <a:gd name="connsiteY1-494" fmla="*/ 3223 h 10000"/>
                  <a:gd name="connsiteX2-495" fmla="*/ 4175 w 10638"/>
                  <a:gd name="connsiteY2-496" fmla="*/ 2533 h 10000"/>
                  <a:gd name="connsiteX3-497" fmla="*/ 7987 w 10638"/>
                  <a:gd name="connsiteY3-498" fmla="*/ 5374 h 10000"/>
                  <a:gd name="connsiteX4-499" fmla="*/ 8605 w 10638"/>
                  <a:gd name="connsiteY4-500" fmla="*/ 10000 h 10000"/>
                  <a:gd name="connsiteX5-501" fmla="*/ 10638 w 10638"/>
                  <a:gd name="connsiteY5-502" fmla="*/ 5877 h 10000"/>
                  <a:gd name="connsiteX6-503" fmla="*/ 5009 w 10638"/>
                  <a:gd name="connsiteY6-504" fmla="*/ 0 h 10000"/>
                  <a:gd name="connsiteX0-505" fmla="*/ 5009 w 10638"/>
                  <a:gd name="connsiteY0-506" fmla="*/ 0 h 10000"/>
                  <a:gd name="connsiteX1-507" fmla="*/ 0 w 10638"/>
                  <a:gd name="connsiteY1-508" fmla="*/ 3223 h 10000"/>
                  <a:gd name="connsiteX2-509" fmla="*/ 4197 w 10638"/>
                  <a:gd name="connsiteY2-510" fmla="*/ 2544 h 10000"/>
                  <a:gd name="connsiteX3-511" fmla="*/ 7987 w 10638"/>
                  <a:gd name="connsiteY3-512" fmla="*/ 5374 h 10000"/>
                  <a:gd name="connsiteX4-513" fmla="*/ 8605 w 10638"/>
                  <a:gd name="connsiteY4-514" fmla="*/ 10000 h 10000"/>
                  <a:gd name="connsiteX5-515" fmla="*/ 10638 w 10638"/>
                  <a:gd name="connsiteY5-516" fmla="*/ 5877 h 10000"/>
                  <a:gd name="connsiteX6-517" fmla="*/ 5009 w 10638"/>
                  <a:gd name="connsiteY6-518" fmla="*/ 0 h 10000"/>
                  <a:gd name="connsiteX0-519" fmla="*/ 5009 w 10638"/>
                  <a:gd name="connsiteY0-520" fmla="*/ 0 h 10000"/>
                  <a:gd name="connsiteX1-521" fmla="*/ 0 w 10638"/>
                  <a:gd name="connsiteY1-522" fmla="*/ 3223 h 10000"/>
                  <a:gd name="connsiteX2-523" fmla="*/ 4165 w 10638"/>
                  <a:gd name="connsiteY2-524" fmla="*/ 2544 h 10000"/>
                  <a:gd name="connsiteX3-525" fmla="*/ 7987 w 10638"/>
                  <a:gd name="connsiteY3-526" fmla="*/ 5374 h 10000"/>
                  <a:gd name="connsiteX4-527" fmla="*/ 8605 w 10638"/>
                  <a:gd name="connsiteY4-528" fmla="*/ 10000 h 10000"/>
                  <a:gd name="connsiteX5-529" fmla="*/ 10638 w 10638"/>
                  <a:gd name="connsiteY5-530" fmla="*/ 5877 h 10000"/>
                  <a:gd name="connsiteX6-531" fmla="*/ 5009 w 10638"/>
                  <a:gd name="connsiteY6-532" fmla="*/ 0 h 10000"/>
                  <a:gd name="connsiteX0-533" fmla="*/ 5009 w 10638"/>
                  <a:gd name="connsiteY0-534" fmla="*/ 0 h 10000"/>
                  <a:gd name="connsiteX1-535" fmla="*/ 0 w 10638"/>
                  <a:gd name="connsiteY1-536" fmla="*/ 3223 h 10000"/>
                  <a:gd name="connsiteX2-537" fmla="*/ 4165 w 10638"/>
                  <a:gd name="connsiteY2-538" fmla="*/ 2544 h 10000"/>
                  <a:gd name="connsiteX3-539" fmla="*/ 7987 w 10638"/>
                  <a:gd name="connsiteY3-540" fmla="*/ 5374 h 10000"/>
                  <a:gd name="connsiteX4-541" fmla="*/ 8605 w 10638"/>
                  <a:gd name="connsiteY4-542" fmla="*/ 10000 h 10000"/>
                  <a:gd name="connsiteX5-543" fmla="*/ 10638 w 10638"/>
                  <a:gd name="connsiteY5-544" fmla="*/ 5877 h 10000"/>
                  <a:gd name="connsiteX6-545" fmla="*/ 5009 w 10638"/>
                  <a:gd name="connsiteY6-546" fmla="*/ 0 h 10000"/>
                  <a:gd name="connsiteX0-547" fmla="*/ 5009 w 10638"/>
                  <a:gd name="connsiteY0-548" fmla="*/ 0 h 10000"/>
                  <a:gd name="connsiteX1-549" fmla="*/ 0 w 10638"/>
                  <a:gd name="connsiteY1-550" fmla="*/ 3223 h 10000"/>
                  <a:gd name="connsiteX2-551" fmla="*/ 4165 w 10638"/>
                  <a:gd name="connsiteY2-552" fmla="*/ 2544 h 10000"/>
                  <a:gd name="connsiteX3-553" fmla="*/ 7987 w 10638"/>
                  <a:gd name="connsiteY3-554" fmla="*/ 5374 h 10000"/>
                  <a:gd name="connsiteX4-555" fmla="*/ 8605 w 10638"/>
                  <a:gd name="connsiteY4-556" fmla="*/ 10000 h 10000"/>
                  <a:gd name="connsiteX5-557" fmla="*/ 10638 w 10638"/>
                  <a:gd name="connsiteY5-558" fmla="*/ 5877 h 10000"/>
                  <a:gd name="connsiteX6-559" fmla="*/ 5009 w 10638"/>
                  <a:gd name="connsiteY6-560" fmla="*/ 0 h 10000"/>
                  <a:gd name="connsiteX0-561" fmla="*/ 5009 w 10638"/>
                  <a:gd name="connsiteY0-562" fmla="*/ 0 h 10000"/>
                  <a:gd name="connsiteX1-563" fmla="*/ 0 w 10638"/>
                  <a:gd name="connsiteY1-564" fmla="*/ 3223 h 10000"/>
                  <a:gd name="connsiteX2-565" fmla="*/ 4165 w 10638"/>
                  <a:gd name="connsiteY2-566" fmla="*/ 2544 h 10000"/>
                  <a:gd name="connsiteX3-567" fmla="*/ 7965 w 10638"/>
                  <a:gd name="connsiteY3-568" fmla="*/ 5396 h 10000"/>
                  <a:gd name="connsiteX4-569" fmla="*/ 8605 w 10638"/>
                  <a:gd name="connsiteY4-570" fmla="*/ 10000 h 10000"/>
                  <a:gd name="connsiteX5-571" fmla="*/ 10638 w 10638"/>
                  <a:gd name="connsiteY5-572" fmla="*/ 5877 h 10000"/>
                  <a:gd name="connsiteX6-573" fmla="*/ 5009 w 10638"/>
                  <a:gd name="connsiteY6-574" fmla="*/ 0 h 10000"/>
                  <a:gd name="connsiteX0-575" fmla="*/ 5009 w 10638"/>
                  <a:gd name="connsiteY0-576" fmla="*/ 0 h 10000"/>
                  <a:gd name="connsiteX1-577" fmla="*/ 0 w 10638"/>
                  <a:gd name="connsiteY1-578" fmla="*/ 3223 h 10000"/>
                  <a:gd name="connsiteX2-579" fmla="*/ 4165 w 10638"/>
                  <a:gd name="connsiteY2-580" fmla="*/ 2544 h 10000"/>
                  <a:gd name="connsiteX3-581" fmla="*/ 7965 w 10638"/>
                  <a:gd name="connsiteY3-582" fmla="*/ 5396 h 10000"/>
                  <a:gd name="connsiteX4-583" fmla="*/ 8605 w 10638"/>
                  <a:gd name="connsiteY4-584" fmla="*/ 10000 h 10000"/>
                  <a:gd name="connsiteX5-585" fmla="*/ 10638 w 10638"/>
                  <a:gd name="connsiteY5-586" fmla="*/ 5877 h 10000"/>
                  <a:gd name="connsiteX6-587" fmla="*/ 5009 w 10638"/>
                  <a:gd name="connsiteY6-588" fmla="*/ 0 h 10000"/>
                  <a:gd name="connsiteX0-589" fmla="*/ 5009 w 10638"/>
                  <a:gd name="connsiteY0-590" fmla="*/ 0 h 10000"/>
                  <a:gd name="connsiteX1-591" fmla="*/ 0 w 10638"/>
                  <a:gd name="connsiteY1-592" fmla="*/ 3223 h 10000"/>
                  <a:gd name="connsiteX2-593" fmla="*/ 4165 w 10638"/>
                  <a:gd name="connsiteY2-594" fmla="*/ 2544 h 10000"/>
                  <a:gd name="connsiteX3-595" fmla="*/ 7965 w 10638"/>
                  <a:gd name="connsiteY3-596" fmla="*/ 5396 h 10000"/>
                  <a:gd name="connsiteX4-597" fmla="*/ 8605 w 10638"/>
                  <a:gd name="connsiteY4-598" fmla="*/ 10000 h 10000"/>
                  <a:gd name="connsiteX5-599" fmla="*/ 10638 w 10638"/>
                  <a:gd name="connsiteY5-600" fmla="*/ 5877 h 10000"/>
                  <a:gd name="connsiteX6-601" fmla="*/ 5009 w 10638"/>
                  <a:gd name="connsiteY6-602" fmla="*/ 0 h 10000"/>
                  <a:gd name="connsiteX0-603" fmla="*/ 5009 w 10638"/>
                  <a:gd name="connsiteY0-604" fmla="*/ 0 h 10000"/>
                  <a:gd name="connsiteX1-605" fmla="*/ 0 w 10638"/>
                  <a:gd name="connsiteY1-606" fmla="*/ 3223 h 10000"/>
                  <a:gd name="connsiteX2-607" fmla="*/ 4165 w 10638"/>
                  <a:gd name="connsiteY2-608" fmla="*/ 2544 h 10000"/>
                  <a:gd name="connsiteX3-609" fmla="*/ 7965 w 10638"/>
                  <a:gd name="connsiteY3-610" fmla="*/ 5396 h 10000"/>
                  <a:gd name="connsiteX4-611" fmla="*/ 8605 w 10638"/>
                  <a:gd name="connsiteY4-612" fmla="*/ 10000 h 10000"/>
                  <a:gd name="connsiteX5-613" fmla="*/ 10638 w 10638"/>
                  <a:gd name="connsiteY5-614" fmla="*/ 5877 h 10000"/>
                  <a:gd name="connsiteX6-615" fmla="*/ 5009 w 10638"/>
                  <a:gd name="connsiteY6-616" fmla="*/ 0 h 10000"/>
                  <a:gd name="connsiteX0-617" fmla="*/ 5009 w 10638"/>
                  <a:gd name="connsiteY0-618" fmla="*/ 0 h 10000"/>
                  <a:gd name="connsiteX1-619" fmla="*/ 0 w 10638"/>
                  <a:gd name="connsiteY1-620" fmla="*/ 3223 h 10000"/>
                  <a:gd name="connsiteX2-621" fmla="*/ 4165 w 10638"/>
                  <a:gd name="connsiteY2-622" fmla="*/ 2544 h 10000"/>
                  <a:gd name="connsiteX3-623" fmla="*/ 7965 w 10638"/>
                  <a:gd name="connsiteY3-624" fmla="*/ 5396 h 10000"/>
                  <a:gd name="connsiteX4-625" fmla="*/ 8605 w 10638"/>
                  <a:gd name="connsiteY4-626" fmla="*/ 10000 h 10000"/>
                  <a:gd name="connsiteX5-627" fmla="*/ 10638 w 10638"/>
                  <a:gd name="connsiteY5-628" fmla="*/ 5877 h 10000"/>
                  <a:gd name="connsiteX6-629" fmla="*/ 5009 w 10638"/>
                  <a:gd name="connsiteY6-630" fmla="*/ 0 h 10000"/>
                  <a:gd name="connsiteX0-631" fmla="*/ 5009 w 10638"/>
                  <a:gd name="connsiteY0-632" fmla="*/ 0 h 10000"/>
                  <a:gd name="connsiteX1-633" fmla="*/ 0 w 10638"/>
                  <a:gd name="connsiteY1-634" fmla="*/ 3223 h 10000"/>
                  <a:gd name="connsiteX2-635" fmla="*/ 4165 w 10638"/>
                  <a:gd name="connsiteY2-636" fmla="*/ 2544 h 10000"/>
                  <a:gd name="connsiteX3-637" fmla="*/ 7965 w 10638"/>
                  <a:gd name="connsiteY3-638" fmla="*/ 5396 h 10000"/>
                  <a:gd name="connsiteX4-639" fmla="*/ 8605 w 10638"/>
                  <a:gd name="connsiteY4-640" fmla="*/ 10000 h 10000"/>
                  <a:gd name="connsiteX5-641" fmla="*/ 10638 w 10638"/>
                  <a:gd name="connsiteY5-642" fmla="*/ 5877 h 10000"/>
                  <a:gd name="connsiteX6-643" fmla="*/ 5009 w 10638"/>
                  <a:gd name="connsiteY6-644" fmla="*/ 0 h 10000"/>
                  <a:gd name="connsiteX0-645" fmla="*/ 5009 w 10638"/>
                  <a:gd name="connsiteY0-646" fmla="*/ 0 h 10000"/>
                  <a:gd name="connsiteX1-647" fmla="*/ 0 w 10638"/>
                  <a:gd name="connsiteY1-648" fmla="*/ 3223 h 10000"/>
                  <a:gd name="connsiteX2-649" fmla="*/ 4165 w 10638"/>
                  <a:gd name="connsiteY2-650" fmla="*/ 2544 h 10000"/>
                  <a:gd name="connsiteX3-651" fmla="*/ 7965 w 10638"/>
                  <a:gd name="connsiteY3-652" fmla="*/ 5396 h 10000"/>
                  <a:gd name="connsiteX4-653" fmla="*/ 8605 w 10638"/>
                  <a:gd name="connsiteY4-654" fmla="*/ 10000 h 10000"/>
                  <a:gd name="connsiteX5-655" fmla="*/ 10638 w 10638"/>
                  <a:gd name="connsiteY5-656" fmla="*/ 5877 h 10000"/>
                  <a:gd name="connsiteX6-657" fmla="*/ 5009 w 10638"/>
                  <a:gd name="connsiteY6-658" fmla="*/ 0 h 10000"/>
                  <a:gd name="connsiteX0-659" fmla="*/ 5009 w 10638"/>
                  <a:gd name="connsiteY0-660" fmla="*/ 0 h 10000"/>
                  <a:gd name="connsiteX1-661" fmla="*/ 0 w 10638"/>
                  <a:gd name="connsiteY1-662" fmla="*/ 3223 h 10000"/>
                  <a:gd name="connsiteX2-663" fmla="*/ 4165 w 10638"/>
                  <a:gd name="connsiteY2-664" fmla="*/ 2544 h 10000"/>
                  <a:gd name="connsiteX3-665" fmla="*/ 7965 w 10638"/>
                  <a:gd name="connsiteY3-666" fmla="*/ 5396 h 10000"/>
                  <a:gd name="connsiteX4-667" fmla="*/ 8605 w 10638"/>
                  <a:gd name="connsiteY4-668" fmla="*/ 10000 h 10000"/>
                  <a:gd name="connsiteX5-669" fmla="*/ 10638 w 10638"/>
                  <a:gd name="connsiteY5-670" fmla="*/ 5877 h 10000"/>
                  <a:gd name="connsiteX6-671" fmla="*/ 5009 w 10638"/>
                  <a:gd name="connsiteY6-672" fmla="*/ 0 h 10000"/>
                  <a:gd name="connsiteX0-673" fmla="*/ 5009 w 10638"/>
                  <a:gd name="connsiteY0-674" fmla="*/ 0 h 10000"/>
                  <a:gd name="connsiteX1-675" fmla="*/ 0 w 10638"/>
                  <a:gd name="connsiteY1-676" fmla="*/ 3223 h 10000"/>
                  <a:gd name="connsiteX2-677" fmla="*/ 4165 w 10638"/>
                  <a:gd name="connsiteY2-678" fmla="*/ 2544 h 10000"/>
                  <a:gd name="connsiteX3-679" fmla="*/ 7965 w 10638"/>
                  <a:gd name="connsiteY3-680" fmla="*/ 5396 h 10000"/>
                  <a:gd name="connsiteX4-681" fmla="*/ 8605 w 10638"/>
                  <a:gd name="connsiteY4-682" fmla="*/ 10000 h 10000"/>
                  <a:gd name="connsiteX5-683" fmla="*/ 10638 w 10638"/>
                  <a:gd name="connsiteY5-684" fmla="*/ 5877 h 10000"/>
                  <a:gd name="connsiteX6-685" fmla="*/ 5009 w 10638"/>
                  <a:gd name="connsiteY6-686" fmla="*/ 0 h 10000"/>
                  <a:gd name="connsiteX0-687" fmla="*/ 5009 w 10638"/>
                  <a:gd name="connsiteY0-688" fmla="*/ 0 h 10000"/>
                  <a:gd name="connsiteX1-689" fmla="*/ 0 w 10638"/>
                  <a:gd name="connsiteY1-690" fmla="*/ 3223 h 10000"/>
                  <a:gd name="connsiteX2-691" fmla="*/ 4165 w 10638"/>
                  <a:gd name="connsiteY2-692" fmla="*/ 2544 h 10000"/>
                  <a:gd name="connsiteX3-693" fmla="*/ 7965 w 10638"/>
                  <a:gd name="connsiteY3-694" fmla="*/ 5396 h 10000"/>
                  <a:gd name="connsiteX4-695" fmla="*/ 8605 w 10638"/>
                  <a:gd name="connsiteY4-696" fmla="*/ 10000 h 10000"/>
                  <a:gd name="connsiteX5-697" fmla="*/ 10638 w 10638"/>
                  <a:gd name="connsiteY5-698" fmla="*/ 5877 h 10000"/>
                  <a:gd name="connsiteX6-699" fmla="*/ 5009 w 10638"/>
                  <a:gd name="connsiteY6-700" fmla="*/ 0 h 10000"/>
                  <a:gd name="connsiteX0-701" fmla="*/ 5009 w 10638"/>
                  <a:gd name="connsiteY0-702" fmla="*/ 0 h 10000"/>
                  <a:gd name="connsiteX1-703" fmla="*/ 0 w 10638"/>
                  <a:gd name="connsiteY1-704" fmla="*/ 3223 h 10000"/>
                  <a:gd name="connsiteX2-705" fmla="*/ 4165 w 10638"/>
                  <a:gd name="connsiteY2-706" fmla="*/ 2544 h 10000"/>
                  <a:gd name="connsiteX3-707" fmla="*/ 7965 w 10638"/>
                  <a:gd name="connsiteY3-708" fmla="*/ 5396 h 10000"/>
                  <a:gd name="connsiteX4-709" fmla="*/ 8605 w 10638"/>
                  <a:gd name="connsiteY4-710" fmla="*/ 10000 h 10000"/>
                  <a:gd name="connsiteX5-711" fmla="*/ 10638 w 10638"/>
                  <a:gd name="connsiteY5-712" fmla="*/ 5877 h 10000"/>
                  <a:gd name="connsiteX6-713" fmla="*/ 5009 w 10638"/>
                  <a:gd name="connsiteY6-714" fmla="*/ 0 h 10000"/>
                  <a:gd name="connsiteX0-715" fmla="*/ 5009 w 10638"/>
                  <a:gd name="connsiteY0-716" fmla="*/ 0 h 10000"/>
                  <a:gd name="connsiteX1-717" fmla="*/ 0 w 10638"/>
                  <a:gd name="connsiteY1-718" fmla="*/ 3223 h 10000"/>
                  <a:gd name="connsiteX2-719" fmla="*/ 4165 w 10638"/>
                  <a:gd name="connsiteY2-720" fmla="*/ 2544 h 10000"/>
                  <a:gd name="connsiteX3-721" fmla="*/ 7965 w 10638"/>
                  <a:gd name="connsiteY3-722" fmla="*/ 5396 h 10000"/>
                  <a:gd name="connsiteX4-723" fmla="*/ 8605 w 10638"/>
                  <a:gd name="connsiteY4-724" fmla="*/ 10000 h 10000"/>
                  <a:gd name="connsiteX5-725" fmla="*/ 10638 w 10638"/>
                  <a:gd name="connsiteY5-726" fmla="*/ 5877 h 10000"/>
                  <a:gd name="connsiteX6-727" fmla="*/ 5009 w 10638"/>
                  <a:gd name="connsiteY6-728" fmla="*/ 0 h 10000"/>
                  <a:gd name="connsiteX0-729" fmla="*/ 5009 w 10638"/>
                  <a:gd name="connsiteY0-730" fmla="*/ 0 h 10000"/>
                  <a:gd name="connsiteX1-731" fmla="*/ 0 w 10638"/>
                  <a:gd name="connsiteY1-732" fmla="*/ 3223 h 10000"/>
                  <a:gd name="connsiteX2-733" fmla="*/ 4165 w 10638"/>
                  <a:gd name="connsiteY2-734" fmla="*/ 2544 h 10000"/>
                  <a:gd name="connsiteX3-735" fmla="*/ 7965 w 10638"/>
                  <a:gd name="connsiteY3-736" fmla="*/ 5396 h 10000"/>
                  <a:gd name="connsiteX4-737" fmla="*/ 8605 w 10638"/>
                  <a:gd name="connsiteY4-738" fmla="*/ 10000 h 10000"/>
                  <a:gd name="connsiteX5-739" fmla="*/ 10638 w 10638"/>
                  <a:gd name="connsiteY5-740" fmla="*/ 5877 h 10000"/>
                  <a:gd name="connsiteX6-741" fmla="*/ 5009 w 10638"/>
                  <a:gd name="connsiteY6-742" fmla="*/ 0 h 10000"/>
                  <a:gd name="connsiteX0-743" fmla="*/ 5009 w 10638"/>
                  <a:gd name="connsiteY0-744" fmla="*/ 0 h 10000"/>
                  <a:gd name="connsiteX1-745" fmla="*/ 0 w 10638"/>
                  <a:gd name="connsiteY1-746" fmla="*/ 3223 h 10000"/>
                  <a:gd name="connsiteX2-747" fmla="*/ 4165 w 10638"/>
                  <a:gd name="connsiteY2-748" fmla="*/ 2544 h 10000"/>
                  <a:gd name="connsiteX3-749" fmla="*/ 7965 w 10638"/>
                  <a:gd name="connsiteY3-750" fmla="*/ 5396 h 10000"/>
                  <a:gd name="connsiteX4-751" fmla="*/ 8605 w 10638"/>
                  <a:gd name="connsiteY4-752" fmla="*/ 10000 h 10000"/>
                  <a:gd name="connsiteX5-753" fmla="*/ 10638 w 10638"/>
                  <a:gd name="connsiteY5-754" fmla="*/ 5877 h 10000"/>
                  <a:gd name="connsiteX6-755" fmla="*/ 5009 w 10638"/>
                  <a:gd name="connsiteY6-756" fmla="*/ 0 h 10000"/>
                  <a:gd name="connsiteX0-757" fmla="*/ 5009 w 10638"/>
                  <a:gd name="connsiteY0-758" fmla="*/ 0 h 10000"/>
                  <a:gd name="connsiteX1-759" fmla="*/ 0 w 10638"/>
                  <a:gd name="connsiteY1-760" fmla="*/ 3223 h 10000"/>
                  <a:gd name="connsiteX2-761" fmla="*/ 4165 w 10638"/>
                  <a:gd name="connsiteY2-762" fmla="*/ 2544 h 10000"/>
                  <a:gd name="connsiteX3-763" fmla="*/ 7965 w 10638"/>
                  <a:gd name="connsiteY3-764" fmla="*/ 5396 h 10000"/>
                  <a:gd name="connsiteX4-765" fmla="*/ 8605 w 10638"/>
                  <a:gd name="connsiteY4-766" fmla="*/ 10000 h 10000"/>
                  <a:gd name="connsiteX5-767" fmla="*/ 10638 w 10638"/>
                  <a:gd name="connsiteY5-768" fmla="*/ 5877 h 10000"/>
                  <a:gd name="connsiteX6-769" fmla="*/ 5009 w 10638"/>
                  <a:gd name="connsiteY6-770" fmla="*/ 0 h 10000"/>
                  <a:gd name="connsiteX0-771" fmla="*/ 5009 w 10638"/>
                  <a:gd name="connsiteY0-772" fmla="*/ 0 h 10000"/>
                  <a:gd name="connsiteX1-773" fmla="*/ 0 w 10638"/>
                  <a:gd name="connsiteY1-774" fmla="*/ 3223 h 10000"/>
                  <a:gd name="connsiteX2-775" fmla="*/ 4100 w 10638"/>
                  <a:gd name="connsiteY2-776" fmla="*/ 2544 h 10000"/>
                  <a:gd name="connsiteX3-777" fmla="*/ 7965 w 10638"/>
                  <a:gd name="connsiteY3-778" fmla="*/ 5396 h 10000"/>
                  <a:gd name="connsiteX4-779" fmla="*/ 8605 w 10638"/>
                  <a:gd name="connsiteY4-780" fmla="*/ 10000 h 10000"/>
                  <a:gd name="connsiteX5-781" fmla="*/ 10638 w 10638"/>
                  <a:gd name="connsiteY5-782" fmla="*/ 5877 h 10000"/>
                  <a:gd name="connsiteX6-783" fmla="*/ 5009 w 10638"/>
                  <a:gd name="connsiteY6-784" fmla="*/ 0 h 10000"/>
                  <a:gd name="connsiteX0-785" fmla="*/ 5009 w 10638"/>
                  <a:gd name="connsiteY0-786" fmla="*/ 0 h 10000"/>
                  <a:gd name="connsiteX1-787" fmla="*/ 0 w 10638"/>
                  <a:gd name="connsiteY1-788" fmla="*/ 3223 h 10000"/>
                  <a:gd name="connsiteX2-789" fmla="*/ 4100 w 10638"/>
                  <a:gd name="connsiteY2-790" fmla="*/ 2544 h 10000"/>
                  <a:gd name="connsiteX3-791" fmla="*/ 7965 w 10638"/>
                  <a:gd name="connsiteY3-792" fmla="*/ 5396 h 10000"/>
                  <a:gd name="connsiteX4-793" fmla="*/ 8605 w 10638"/>
                  <a:gd name="connsiteY4-794" fmla="*/ 10000 h 10000"/>
                  <a:gd name="connsiteX5-795" fmla="*/ 10638 w 10638"/>
                  <a:gd name="connsiteY5-796" fmla="*/ 5877 h 10000"/>
                  <a:gd name="connsiteX6-797" fmla="*/ 5009 w 10638"/>
                  <a:gd name="connsiteY6-798" fmla="*/ 0 h 10000"/>
                  <a:gd name="connsiteX0-799" fmla="*/ 5009 w 10638"/>
                  <a:gd name="connsiteY0-800" fmla="*/ 0 h 10000"/>
                  <a:gd name="connsiteX1-801" fmla="*/ 0 w 10638"/>
                  <a:gd name="connsiteY1-802" fmla="*/ 3223 h 10000"/>
                  <a:gd name="connsiteX2-803" fmla="*/ 4100 w 10638"/>
                  <a:gd name="connsiteY2-804" fmla="*/ 2544 h 10000"/>
                  <a:gd name="connsiteX3-805" fmla="*/ 7965 w 10638"/>
                  <a:gd name="connsiteY3-806" fmla="*/ 5396 h 10000"/>
                  <a:gd name="connsiteX4-807" fmla="*/ 8605 w 10638"/>
                  <a:gd name="connsiteY4-808" fmla="*/ 10000 h 10000"/>
                  <a:gd name="connsiteX5-809" fmla="*/ 10638 w 10638"/>
                  <a:gd name="connsiteY5-810" fmla="*/ 5877 h 10000"/>
                  <a:gd name="connsiteX6-811" fmla="*/ 5009 w 10638"/>
                  <a:gd name="connsiteY6-812" fmla="*/ 0 h 10000"/>
                  <a:gd name="connsiteX0-813" fmla="*/ 5009 w 10638"/>
                  <a:gd name="connsiteY0-814" fmla="*/ 0 h 10000"/>
                  <a:gd name="connsiteX1-815" fmla="*/ 0 w 10638"/>
                  <a:gd name="connsiteY1-816" fmla="*/ 3223 h 10000"/>
                  <a:gd name="connsiteX2-817" fmla="*/ 4100 w 10638"/>
                  <a:gd name="connsiteY2-818" fmla="*/ 2544 h 10000"/>
                  <a:gd name="connsiteX3-819" fmla="*/ 7965 w 10638"/>
                  <a:gd name="connsiteY3-820" fmla="*/ 5396 h 10000"/>
                  <a:gd name="connsiteX4-821" fmla="*/ 8605 w 10638"/>
                  <a:gd name="connsiteY4-822" fmla="*/ 10000 h 10000"/>
                  <a:gd name="connsiteX5-823" fmla="*/ 10638 w 10638"/>
                  <a:gd name="connsiteY5-824" fmla="*/ 5877 h 10000"/>
                  <a:gd name="connsiteX6-825" fmla="*/ 5009 w 10638"/>
                  <a:gd name="connsiteY6-826" fmla="*/ 0 h 10000"/>
                  <a:gd name="connsiteX0-827" fmla="*/ 5009 w 10638"/>
                  <a:gd name="connsiteY0-828" fmla="*/ 0 h 10000"/>
                  <a:gd name="connsiteX1-829" fmla="*/ 0 w 10638"/>
                  <a:gd name="connsiteY1-830" fmla="*/ 3223 h 10000"/>
                  <a:gd name="connsiteX2-831" fmla="*/ 4100 w 10638"/>
                  <a:gd name="connsiteY2-832" fmla="*/ 2544 h 10000"/>
                  <a:gd name="connsiteX3-833" fmla="*/ 7965 w 10638"/>
                  <a:gd name="connsiteY3-834" fmla="*/ 5396 h 10000"/>
                  <a:gd name="connsiteX4-835" fmla="*/ 8605 w 10638"/>
                  <a:gd name="connsiteY4-836" fmla="*/ 10000 h 10000"/>
                  <a:gd name="connsiteX5-837" fmla="*/ 10638 w 10638"/>
                  <a:gd name="connsiteY5-838" fmla="*/ 5877 h 10000"/>
                  <a:gd name="connsiteX6-839" fmla="*/ 5009 w 10638"/>
                  <a:gd name="connsiteY6-840" fmla="*/ 0 h 10000"/>
                  <a:gd name="connsiteX0-841" fmla="*/ 5009 w 10638"/>
                  <a:gd name="connsiteY0-842" fmla="*/ 0 h 10000"/>
                  <a:gd name="connsiteX1-843" fmla="*/ 0 w 10638"/>
                  <a:gd name="connsiteY1-844" fmla="*/ 3223 h 10000"/>
                  <a:gd name="connsiteX2-845" fmla="*/ 4100 w 10638"/>
                  <a:gd name="connsiteY2-846" fmla="*/ 2544 h 10000"/>
                  <a:gd name="connsiteX3-847" fmla="*/ 7965 w 10638"/>
                  <a:gd name="connsiteY3-848" fmla="*/ 5396 h 10000"/>
                  <a:gd name="connsiteX4-849" fmla="*/ 8605 w 10638"/>
                  <a:gd name="connsiteY4-850" fmla="*/ 10000 h 10000"/>
                  <a:gd name="connsiteX5-851" fmla="*/ 10638 w 10638"/>
                  <a:gd name="connsiteY5-852" fmla="*/ 5877 h 10000"/>
                  <a:gd name="connsiteX6-853" fmla="*/ 5009 w 10638"/>
                  <a:gd name="connsiteY6-854" fmla="*/ 0 h 10000"/>
                  <a:gd name="connsiteX0-855" fmla="*/ 5009 w 10228"/>
                  <a:gd name="connsiteY0-856" fmla="*/ 0 h 10000"/>
                  <a:gd name="connsiteX1-857" fmla="*/ 0 w 10228"/>
                  <a:gd name="connsiteY1-858" fmla="*/ 3223 h 10000"/>
                  <a:gd name="connsiteX2-859" fmla="*/ 4100 w 10228"/>
                  <a:gd name="connsiteY2-860" fmla="*/ 2544 h 10000"/>
                  <a:gd name="connsiteX3-861" fmla="*/ 7965 w 10228"/>
                  <a:gd name="connsiteY3-862" fmla="*/ 5396 h 10000"/>
                  <a:gd name="connsiteX4-863" fmla="*/ 8605 w 10228"/>
                  <a:gd name="connsiteY4-864" fmla="*/ 10000 h 10000"/>
                  <a:gd name="connsiteX5-865" fmla="*/ 10228 w 10228"/>
                  <a:gd name="connsiteY5-866" fmla="*/ 5943 h 10000"/>
                  <a:gd name="connsiteX6-867" fmla="*/ 5009 w 10228"/>
                  <a:gd name="connsiteY6-868" fmla="*/ 0 h 10000"/>
                  <a:gd name="connsiteX0-869" fmla="*/ 5009 w 10228"/>
                  <a:gd name="connsiteY0-870" fmla="*/ 0 h 10000"/>
                  <a:gd name="connsiteX1-871" fmla="*/ 0 w 10228"/>
                  <a:gd name="connsiteY1-872" fmla="*/ 3223 h 10000"/>
                  <a:gd name="connsiteX2-873" fmla="*/ 4100 w 10228"/>
                  <a:gd name="connsiteY2-874" fmla="*/ 2544 h 10000"/>
                  <a:gd name="connsiteX3-875" fmla="*/ 7965 w 10228"/>
                  <a:gd name="connsiteY3-876" fmla="*/ 5396 h 10000"/>
                  <a:gd name="connsiteX4-877" fmla="*/ 8605 w 10228"/>
                  <a:gd name="connsiteY4-878" fmla="*/ 10000 h 10000"/>
                  <a:gd name="connsiteX5-879" fmla="*/ 10228 w 10228"/>
                  <a:gd name="connsiteY5-880" fmla="*/ 5943 h 10000"/>
                  <a:gd name="connsiteX6-881" fmla="*/ 5009 w 10228"/>
                  <a:gd name="connsiteY6-882" fmla="*/ 0 h 10000"/>
                  <a:gd name="connsiteX0-883" fmla="*/ 5009 w 10228"/>
                  <a:gd name="connsiteY0-884" fmla="*/ 0 h 10000"/>
                  <a:gd name="connsiteX1-885" fmla="*/ 0 w 10228"/>
                  <a:gd name="connsiteY1-886" fmla="*/ 3223 h 10000"/>
                  <a:gd name="connsiteX2-887" fmla="*/ 4100 w 10228"/>
                  <a:gd name="connsiteY2-888" fmla="*/ 2544 h 10000"/>
                  <a:gd name="connsiteX3-889" fmla="*/ 7965 w 10228"/>
                  <a:gd name="connsiteY3-890" fmla="*/ 5396 h 10000"/>
                  <a:gd name="connsiteX4-891" fmla="*/ 8605 w 10228"/>
                  <a:gd name="connsiteY4-892" fmla="*/ 10000 h 10000"/>
                  <a:gd name="connsiteX5-893" fmla="*/ 10228 w 10228"/>
                  <a:gd name="connsiteY5-894" fmla="*/ 5943 h 10000"/>
                  <a:gd name="connsiteX6-895" fmla="*/ 4987 w 10228"/>
                  <a:gd name="connsiteY6-896" fmla="*/ 177 h 10000"/>
                  <a:gd name="connsiteX0-897" fmla="*/ 4966 w 10228"/>
                  <a:gd name="connsiteY0-898" fmla="*/ 0 h 9867"/>
                  <a:gd name="connsiteX1-899" fmla="*/ 0 w 10228"/>
                  <a:gd name="connsiteY1-900" fmla="*/ 3090 h 9867"/>
                  <a:gd name="connsiteX2-901" fmla="*/ 4100 w 10228"/>
                  <a:gd name="connsiteY2-902" fmla="*/ 2411 h 9867"/>
                  <a:gd name="connsiteX3-903" fmla="*/ 7965 w 10228"/>
                  <a:gd name="connsiteY3-904" fmla="*/ 5263 h 9867"/>
                  <a:gd name="connsiteX4-905" fmla="*/ 8605 w 10228"/>
                  <a:gd name="connsiteY4-906" fmla="*/ 9867 h 9867"/>
                  <a:gd name="connsiteX5-907" fmla="*/ 10228 w 10228"/>
                  <a:gd name="connsiteY5-908" fmla="*/ 5810 h 9867"/>
                  <a:gd name="connsiteX6-909" fmla="*/ 4987 w 10228"/>
                  <a:gd name="connsiteY6-910" fmla="*/ 44 h 9867"/>
                  <a:gd name="connsiteX0-911" fmla="*/ 4802 w 10000"/>
                  <a:gd name="connsiteY0-912" fmla="*/ 101 h 9955"/>
                  <a:gd name="connsiteX1-913" fmla="*/ 0 w 10000"/>
                  <a:gd name="connsiteY1-914" fmla="*/ 3087 h 9955"/>
                  <a:gd name="connsiteX2-915" fmla="*/ 4009 w 10000"/>
                  <a:gd name="connsiteY2-916" fmla="*/ 2398 h 9955"/>
                  <a:gd name="connsiteX3-917" fmla="*/ 7787 w 10000"/>
                  <a:gd name="connsiteY3-918" fmla="*/ 5289 h 9955"/>
                  <a:gd name="connsiteX4-919" fmla="*/ 8413 w 10000"/>
                  <a:gd name="connsiteY4-920" fmla="*/ 9955 h 9955"/>
                  <a:gd name="connsiteX5-921" fmla="*/ 10000 w 10000"/>
                  <a:gd name="connsiteY5-922" fmla="*/ 5843 h 9955"/>
                  <a:gd name="connsiteX6-923" fmla="*/ 4876 w 10000"/>
                  <a:gd name="connsiteY6-924" fmla="*/ 0 h 9955"/>
                  <a:gd name="connsiteX0-925" fmla="*/ 4802 w 10000"/>
                  <a:gd name="connsiteY0-926" fmla="*/ 11 h 9910"/>
                  <a:gd name="connsiteX1-927" fmla="*/ 0 w 10000"/>
                  <a:gd name="connsiteY1-928" fmla="*/ 3011 h 9910"/>
                  <a:gd name="connsiteX2-929" fmla="*/ 4009 w 10000"/>
                  <a:gd name="connsiteY2-930" fmla="*/ 2319 h 9910"/>
                  <a:gd name="connsiteX3-931" fmla="*/ 7787 w 10000"/>
                  <a:gd name="connsiteY3-932" fmla="*/ 5223 h 9910"/>
                  <a:gd name="connsiteX4-933" fmla="*/ 8413 w 10000"/>
                  <a:gd name="connsiteY4-934" fmla="*/ 9910 h 9910"/>
                  <a:gd name="connsiteX5-935" fmla="*/ 10000 w 10000"/>
                  <a:gd name="connsiteY5-936" fmla="*/ 5779 h 9910"/>
                  <a:gd name="connsiteX6-937" fmla="*/ 4781 w 10000"/>
                  <a:gd name="connsiteY6-938" fmla="*/ 0 h 9910"/>
                  <a:gd name="connsiteX0-939" fmla="*/ 4802 w 10000"/>
                  <a:gd name="connsiteY0-940" fmla="*/ 11 h 10000"/>
                  <a:gd name="connsiteX1-941" fmla="*/ 0 w 10000"/>
                  <a:gd name="connsiteY1-942" fmla="*/ 3038 h 10000"/>
                  <a:gd name="connsiteX2-943" fmla="*/ 4009 w 10000"/>
                  <a:gd name="connsiteY2-944" fmla="*/ 2340 h 10000"/>
                  <a:gd name="connsiteX3-945" fmla="*/ 7787 w 10000"/>
                  <a:gd name="connsiteY3-946" fmla="*/ 5270 h 10000"/>
                  <a:gd name="connsiteX4-947" fmla="*/ 8413 w 10000"/>
                  <a:gd name="connsiteY4-948" fmla="*/ 10000 h 10000"/>
                  <a:gd name="connsiteX5-949" fmla="*/ 10000 w 10000"/>
                  <a:gd name="connsiteY5-950" fmla="*/ 5831 h 10000"/>
                  <a:gd name="connsiteX6-951" fmla="*/ 4781 w 10000"/>
                  <a:gd name="connsiteY6-952" fmla="*/ 0 h 10000"/>
                  <a:gd name="connsiteX7" fmla="*/ 4802 w 10000"/>
                  <a:gd name="connsiteY7" fmla="*/ 11 h 10000"/>
                  <a:gd name="connsiteX0-953" fmla="*/ 4960 w 10000"/>
                  <a:gd name="connsiteY0-954" fmla="*/ 159 h 10000"/>
                  <a:gd name="connsiteX1-955" fmla="*/ 0 w 10000"/>
                  <a:gd name="connsiteY1-956" fmla="*/ 3038 h 10000"/>
                  <a:gd name="connsiteX2-957" fmla="*/ 4009 w 10000"/>
                  <a:gd name="connsiteY2-958" fmla="*/ 2340 h 10000"/>
                  <a:gd name="connsiteX3-959" fmla="*/ 7787 w 10000"/>
                  <a:gd name="connsiteY3-960" fmla="*/ 5270 h 10000"/>
                  <a:gd name="connsiteX4-961" fmla="*/ 8413 w 10000"/>
                  <a:gd name="connsiteY4-962" fmla="*/ 10000 h 10000"/>
                  <a:gd name="connsiteX5-963" fmla="*/ 10000 w 10000"/>
                  <a:gd name="connsiteY5-964" fmla="*/ 5831 h 10000"/>
                  <a:gd name="connsiteX6-965" fmla="*/ 4781 w 10000"/>
                  <a:gd name="connsiteY6-966" fmla="*/ 0 h 10000"/>
                  <a:gd name="connsiteX7-967" fmla="*/ 4960 w 10000"/>
                  <a:gd name="connsiteY7-968" fmla="*/ 159 h 10000"/>
                  <a:gd name="connsiteX0-969" fmla="*/ 4960 w 10000"/>
                  <a:gd name="connsiteY0-970" fmla="*/ 0 h 9841"/>
                  <a:gd name="connsiteX1-971" fmla="*/ 0 w 10000"/>
                  <a:gd name="connsiteY1-972" fmla="*/ 2879 h 9841"/>
                  <a:gd name="connsiteX2-973" fmla="*/ 4009 w 10000"/>
                  <a:gd name="connsiteY2-974" fmla="*/ 2181 h 9841"/>
                  <a:gd name="connsiteX3-975" fmla="*/ 7787 w 10000"/>
                  <a:gd name="connsiteY3-976" fmla="*/ 5111 h 9841"/>
                  <a:gd name="connsiteX4-977" fmla="*/ 8413 w 10000"/>
                  <a:gd name="connsiteY4-978" fmla="*/ 9841 h 9841"/>
                  <a:gd name="connsiteX5-979" fmla="*/ 10000 w 10000"/>
                  <a:gd name="connsiteY5-980" fmla="*/ 5672 h 9841"/>
                  <a:gd name="connsiteX6-981" fmla="*/ 4960 w 10000"/>
                  <a:gd name="connsiteY6-982" fmla="*/ 0 h 9841"/>
                  <a:gd name="connsiteX0-983" fmla="*/ 4960 w 10000"/>
                  <a:gd name="connsiteY0-984" fmla="*/ 49 h 10049"/>
                  <a:gd name="connsiteX1-985" fmla="*/ 0 w 10000"/>
                  <a:gd name="connsiteY1-986" fmla="*/ 2975 h 10049"/>
                  <a:gd name="connsiteX2-987" fmla="*/ 4009 w 10000"/>
                  <a:gd name="connsiteY2-988" fmla="*/ 2265 h 10049"/>
                  <a:gd name="connsiteX3-989" fmla="*/ 7787 w 10000"/>
                  <a:gd name="connsiteY3-990" fmla="*/ 5243 h 10049"/>
                  <a:gd name="connsiteX4-991" fmla="*/ 8413 w 10000"/>
                  <a:gd name="connsiteY4-992" fmla="*/ 10049 h 10049"/>
                  <a:gd name="connsiteX5-993" fmla="*/ 10000 w 10000"/>
                  <a:gd name="connsiteY5-994" fmla="*/ 5813 h 10049"/>
                  <a:gd name="connsiteX6-995" fmla="*/ 4960 w 10000"/>
                  <a:gd name="connsiteY6-996" fmla="*/ 49 h 10049"/>
                  <a:gd name="connsiteX0-997" fmla="*/ 4147 w 10000"/>
                  <a:gd name="connsiteY0-998" fmla="*/ 67 h 9212"/>
                  <a:gd name="connsiteX1-999" fmla="*/ 0 w 10000"/>
                  <a:gd name="connsiteY1-1000" fmla="*/ 2138 h 9212"/>
                  <a:gd name="connsiteX2-1001" fmla="*/ 4009 w 10000"/>
                  <a:gd name="connsiteY2-1002" fmla="*/ 1428 h 9212"/>
                  <a:gd name="connsiteX3-1003" fmla="*/ 7787 w 10000"/>
                  <a:gd name="connsiteY3-1004" fmla="*/ 4406 h 9212"/>
                  <a:gd name="connsiteX4-1005" fmla="*/ 8413 w 10000"/>
                  <a:gd name="connsiteY4-1006" fmla="*/ 9212 h 9212"/>
                  <a:gd name="connsiteX5-1007" fmla="*/ 10000 w 10000"/>
                  <a:gd name="connsiteY5-1008" fmla="*/ 4976 h 9212"/>
                  <a:gd name="connsiteX6-1009" fmla="*/ 4147 w 10000"/>
                  <a:gd name="connsiteY6-1010" fmla="*/ 67 h 9212"/>
                  <a:gd name="connsiteX0-1011" fmla="*/ 4147 w 10000"/>
                  <a:gd name="connsiteY0-1012" fmla="*/ 9 h 9936"/>
                  <a:gd name="connsiteX1-1013" fmla="*/ 0 w 10000"/>
                  <a:gd name="connsiteY1-1014" fmla="*/ 2257 h 9936"/>
                  <a:gd name="connsiteX2-1015" fmla="*/ 4009 w 10000"/>
                  <a:gd name="connsiteY2-1016" fmla="*/ 1486 h 9936"/>
                  <a:gd name="connsiteX3-1017" fmla="*/ 7787 w 10000"/>
                  <a:gd name="connsiteY3-1018" fmla="*/ 4719 h 9936"/>
                  <a:gd name="connsiteX4-1019" fmla="*/ 8413 w 10000"/>
                  <a:gd name="connsiteY4-1020" fmla="*/ 9936 h 9936"/>
                  <a:gd name="connsiteX5-1021" fmla="*/ 10000 w 10000"/>
                  <a:gd name="connsiteY5-1022" fmla="*/ 5338 h 9936"/>
                  <a:gd name="connsiteX6-1023" fmla="*/ 4147 w 10000"/>
                  <a:gd name="connsiteY6-1024" fmla="*/ 9 h 9936"/>
                  <a:gd name="connsiteX0-1025" fmla="*/ 4147 w 9430"/>
                  <a:gd name="connsiteY0-1026" fmla="*/ 60 h 10051"/>
                  <a:gd name="connsiteX1-1027" fmla="*/ 0 w 9430"/>
                  <a:gd name="connsiteY1-1028" fmla="*/ 2323 h 10051"/>
                  <a:gd name="connsiteX2-1029" fmla="*/ 4009 w 9430"/>
                  <a:gd name="connsiteY2-1030" fmla="*/ 1547 h 10051"/>
                  <a:gd name="connsiteX3-1031" fmla="*/ 7787 w 9430"/>
                  <a:gd name="connsiteY3-1032" fmla="*/ 4800 h 10051"/>
                  <a:gd name="connsiteX4-1033" fmla="*/ 8413 w 9430"/>
                  <a:gd name="connsiteY4-1034" fmla="*/ 10051 h 10051"/>
                  <a:gd name="connsiteX5-1035" fmla="*/ 9430 w 9430"/>
                  <a:gd name="connsiteY5-1036" fmla="*/ 5095 h 10051"/>
                  <a:gd name="connsiteX6-1037" fmla="*/ 4147 w 9430"/>
                  <a:gd name="connsiteY6-1038" fmla="*/ 60 h 10051"/>
                  <a:gd name="connsiteX0-1039" fmla="*/ 4398 w 10265"/>
                  <a:gd name="connsiteY0-1040" fmla="*/ 60 h 10000"/>
                  <a:gd name="connsiteX1-1041" fmla="*/ 0 w 10265"/>
                  <a:gd name="connsiteY1-1042" fmla="*/ 2311 h 10000"/>
                  <a:gd name="connsiteX2-1043" fmla="*/ 4251 w 10265"/>
                  <a:gd name="connsiteY2-1044" fmla="*/ 1539 h 10000"/>
                  <a:gd name="connsiteX3-1045" fmla="*/ 8258 w 10265"/>
                  <a:gd name="connsiteY3-1046" fmla="*/ 4776 h 10000"/>
                  <a:gd name="connsiteX4-1047" fmla="*/ 8922 w 10265"/>
                  <a:gd name="connsiteY4-1048" fmla="*/ 10000 h 10000"/>
                  <a:gd name="connsiteX5-1049" fmla="*/ 10000 w 10265"/>
                  <a:gd name="connsiteY5-1050" fmla="*/ 5069 h 10000"/>
                  <a:gd name="connsiteX6-1051" fmla="*/ 4398 w 10265"/>
                  <a:gd name="connsiteY6-1052" fmla="*/ 60 h 10000"/>
                  <a:gd name="connsiteX0-1053" fmla="*/ 4398 w 10284"/>
                  <a:gd name="connsiteY0-1054" fmla="*/ 60 h 10000"/>
                  <a:gd name="connsiteX1-1055" fmla="*/ 0 w 10284"/>
                  <a:gd name="connsiteY1-1056" fmla="*/ 2311 h 10000"/>
                  <a:gd name="connsiteX2-1057" fmla="*/ 4251 w 10284"/>
                  <a:gd name="connsiteY2-1058" fmla="*/ 1539 h 10000"/>
                  <a:gd name="connsiteX3-1059" fmla="*/ 8258 w 10284"/>
                  <a:gd name="connsiteY3-1060" fmla="*/ 4776 h 10000"/>
                  <a:gd name="connsiteX4-1061" fmla="*/ 8922 w 10284"/>
                  <a:gd name="connsiteY4-1062" fmla="*/ 10000 h 10000"/>
                  <a:gd name="connsiteX5-1063" fmla="*/ 10000 w 10284"/>
                  <a:gd name="connsiteY5-1064" fmla="*/ 5069 h 10000"/>
                  <a:gd name="connsiteX6-1065" fmla="*/ 4398 w 10284"/>
                  <a:gd name="connsiteY6-1066" fmla="*/ 60 h 10000"/>
                  <a:gd name="connsiteX0-1067" fmla="*/ 4398 w 10284"/>
                  <a:gd name="connsiteY0-1068" fmla="*/ 1 h 9941"/>
                  <a:gd name="connsiteX1-1069" fmla="*/ 0 w 10284"/>
                  <a:gd name="connsiteY1-1070" fmla="*/ 2252 h 9941"/>
                  <a:gd name="connsiteX2-1071" fmla="*/ 4251 w 10284"/>
                  <a:gd name="connsiteY2-1072" fmla="*/ 1480 h 9941"/>
                  <a:gd name="connsiteX3-1073" fmla="*/ 8258 w 10284"/>
                  <a:gd name="connsiteY3-1074" fmla="*/ 4717 h 9941"/>
                  <a:gd name="connsiteX4-1075" fmla="*/ 8922 w 10284"/>
                  <a:gd name="connsiteY4-1076" fmla="*/ 9941 h 9941"/>
                  <a:gd name="connsiteX5-1077" fmla="*/ 10000 w 10284"/>
                  <a:gd name="connsiteY5-1078" fmla="*/ 5010 h 9941"/>
                  <a:gd name="connsiteX6-1079" fmla="*/ 4398 w 10284"/>
                  <a:gd name="connsiteY6-1080" fmla="*/ 1 h 9941"/>
                  <a:gd name="connsiteX0-1081" fmla="*/ 4277 w 10001"/>
                  <a:gd name="connsiteY0-1082" fmla="*/ 2 h 10001"/>
                  <a:gd name="connsiteX1-1083" fmla="*/ 0 w 10001"/>
                  <a:gd name="connsiteY1-1084" fmla="*/ 2266 h 10001"/>
                  <a:gd name="connsiteX2-1085" fmla="*/ 4134 w 10001"/>
                  <a:gd name="connsiteY2-1086" fmla="*/ 1490 h 10001"/>
                  <a:gd name="connsiteX3-1087" fmla="*/ 8030 w 10001"/>
                  <a:gd name="connsiteY3-1088" fmla="*/ 4746 h 10001"/>
                  <a:gd name="connsiteX4-1089" fmla="*/ 8676 w 10001"/>
                  <a:gd name="connsiteY4-1090" fmla="*/ 10001 h 10001"/>
                  <a:gd name="connsiteX5-1091" fmla="*/ 9724 w 10001"/>
                  <a:gd name="connsiteY5-1092" fmla="*/ 5041 h 10001"/>
                  <a:gd name="connsiteX6-1093" fmla="*/ 4277 w 10001"/>
                  <a:gd name="connsiteY6-1094" fmla="*/ 2 h 10001"/>
                  <a:gd name="connsiteX0-1095" fmla="*/ 4603 w 10019"/>
                  <a:gd name="connsiteY0-1096" fmla="*/ 2 h 10178"/>
                  <a:gd name="connsiteX1-1097" fmla="*/ 0 w 10019"/>
                  <a:gd name="connsiteY1-1098" fmla="*/ 2443 h 10178"/>
                  <a:gd name="connsiteX2-1099" fmla="*/ 4134 w 10019"/>
                  <a:gd name="connsiteY2-1100" fmla="*/ 1667 h 10178"/>
                  <a:gd name="connsiteX3-1101" fmla="*/ 8030 w 10019"/>
                  <a:gd name="connsiteY3-1102" fmla="*/ 4923 h 10178"/>
                  <a:gd name="connsiteX4-1103" fmla="*/ 8676 w 10019"/>
                  <a:gd name="connsiteY4-1104" fmla="*/ 10178 h 10178"/>
                  <a:gd name="connsiteX5-1105" fmla="*/ 9724 w 10019"/>
                  <a:gd name="connsiteY5-1106" fmla="*/ 5218 h 10178"/>
                  <a:gd name="connsiteX6-1107" fmla="*/ 4603 w 10019"/>
                  <a:gd name="connsiteY6-1108" fmla="*/ 2 h 10178"/>
                  <a:gd name="connsiteX0-1109" fmla="*/ 4603 w 9808"/>
                  <a:gd name="connsiteY0-1110" fmla="*/ 22 h 10198"/>
                  <a:gd name="connsiteX1-1111" fmla="*/ 0 w 9808"/>
                  <a:gd name="connsiteY1-1112" fmla="*/ 2463 h 10198"/>
                  <a:gd name="connsiteX2-1113" fmla="*/ 4134 w 9808"/>
                  <a:gd name="connsiteY2-1114" fmla="*/ 1687 h 10198"/>
                  <a:gd name="connsiteX3-1115" fmla="*/ 8030 w 9808"/>
                  <a:gd name="connsiteY3-1116" fmla="*/ 4943 h 10198"/>
                  <a:gd name="connsiteX4-1117" fmla="*/ 8676 w 9808"/>
                  <a:gd name="connsiteY4-1118" fmla="*/ 10198 h 10198"/>
                  <a:gd name="connsiteX5-1119" fmla="*/ 9441 w 9808"/>
                  <a:gd name="connsiteY5-1120" fmla="*/ 4126 h 10198"/>
                  <a:gd name="connsiteX6-1121" fmla="*/ 4603 w 9808"/>
                  <a:gd name="connsiteY6-1122" fmla="*/ 22 h 10198"/>
                  <a:gd name="connsiteX0-1123" fmla="*/ 5270 w 9957"/>
                  <a:gd name="connsiteY0-1124" fmla="*/ 24 h 9878"/>
                  <a:gd name="connsiteX1-1125" fmla="*/ 0 w 9957"/>
                  <a:gd name="connsiteY1-1126" fmla="*/ 2293 h 9878"/>
                  <a:gd name="connsiteX2-1127" fmla="*/ 4215 w 9957"/>
                  <a:gd name="connsiteY2-1128" fmla="*/ 1532 h 9878"/>
                  <a:gd name="connsiteX3-1129" fmla="*/ 8187 w 9957"/>
                  <a:gd name="connsiteY3-1130" fmla="*/ 4725 h 9878"/>
                  <a:gd name="connsiteX4-1131" fmla="*/ 8846 w 9957"/>
                  <a:gd name="connsiteY4-1132" fmla="*/ 9878 h 9878"/>
                  <a:gd name="connsiteX5-1133" fmla="*/ 9626 w 9957"/>
                  <a:gd name="connsiteY5-1134" fmla="*/ 3924 h 9878"/>
                  <a:gd name="connsiteX6-1135" fmla="*/ 5270 w 9957"/>
                  <a:gd name="connsiteY6-1136" fmla="*/ 24 h 9878"/>
                  <a:gd name="connsiteX0-1137" fmla="*/ 5293 w 10000"/>
                  <a:gd name="connsiteY0-1138" fmla="*/ 74 h 10050"/>
                  <a:gd name="connsiteX1-1139" fmla="*/ 0 w 10000"/>
                  <a:gd name="connsiteY1-1140" fmla="*/ 2371 h 10050"/>
                  <a:gd name="connsiteX2-1141" fmla="*/ 4233 w 10000"/>
                  <a:gd name="connsiteY2-1142" fmla="*/ 1601 h 10050"/>
                  <a:gd name="connsiteX3-1143" fmla="*/ 8222 w 10000"/>
                  <a:gd name="connsiteY3-1144" fmla="*/ 4833 h 10050"/>
                  <a:gd name="connsiteX4-1145" fmla="*/ 8884 w 10000"/>
                  <a:gd name="connsiteY4-1146" fmla="*/ 10050 h 10050"/>
                  <a:gd name="connsiteX5-1147" fmla="*/ 9668 w 10000"/>
                  <a:gd name="connsiteY5-1148" fmla="*/ 4022 h 10050"/>
                  <a:gd name="connsiteX6-1149" fmla="*/ 5293 w 10000"/>
                  <a:gd name="connsiteY6-1150" fmla="*/ 74 h 10050"/>
                  <a:gd name="connsiteX0-1151" fmla="*/ 5650 w 9974"/>
                  <a:gd name="connsiteY0-1152" fmla="*/ 74 h 10050"/>
                  <a:gd name="connsiteX1-1153" fmla="*/ 0 w 9974"/>
                  <a:gd name="connsiteY1-1154" fmla="*/ 2371 h 10050"/>
                  <a:gd name="connsiteX2-1155" fmla="*/ 4233 w 9974"/>
                  <a:gd name="connsiteY2-1156" fmla="*/ 1601 h 10050"/>
                  <a:gd name="connsiteX3-1157" fmla="*/ 8222 w 9974"/>
                  <a:gd name="connsiteY3-1158" fmla="*/ 4833 h 10050"/>
                  <a:gd name="connsiteX4-1159" fmla="*/ 8884 w 9974"/>
                  <a:gd name="connsiteY4-1160" fmla="*/ 10050 h 10050"/>
                  <a:gd name="connsiteX5-1161" fmla="*/ 9668 w 9974"/>
                  <a:gd name="connsiteY5-1162" fmla="*/ 4022 h 10050"/>
                  <a:gd name="connsiteX6-1163" fmla="*/ 5650 w 9974"/>
                  <a:gd name="connsiteY6-1164" fmla="*/ 74 h 10050"/>
                  <a:gd name="connsiteX0-1165" fmla="*/ 5248 w 10031"/>
                  <a:gd name="connsiteY0-1166" fmla="*/ 64 h 10389"/>
                  <a:gd name="connsiteX1-1167" fmla="*/ 0 w 10031"/>
                  <a:gd name="connsiteY1-1168" fmla="*/ 2748 h 10389"/>
                  <a:gd name="connsiteX2-1169" fmla="*/ 4244 w 10031"/>
                  <a:gd name="connsiteY2-1170" fmla="*/ 1982 h 10389"/>
                  <a:gd name="connsiteX3-1171" fmla="*/ 8243 w 10031"/>
                  <a:gd name="connsiteY3-1172" fmla="*/ 5198 h 10389"/>
                  <a:gd name="connsiteX4-1173" fmla="*/ 8907 w 10031"/>
                  <a:gd name="connsiteY4-1174" fmla="*/ 10389 h 10389"/>
                  <a:gd name="connsiteX5-1175" fmla="*/ 9693 w 10031"/>
                  <a:gd name="connsiteY5-1176" fmla="*/ 4391 h 10389"/>
                  <a:gd name="connsiteX6-1177" fmla="*/ 5248 w 10031"/>
                  <a:gd name="connsiteY6-1178" fmla="*/ 64 h 10389"/>
                  <a:gd name="connsiteX0-1179" fmla="*/ 5605 w 10004"/>
                  <a:gd name="connsiteY0-1180" fmla="*/ 68 h 10260"/>
                  <a:gd name="connsiteX1-1181" fmla="*/ 0 w 10004"/>
                  <a:gd name="connsiteY1-1182" fmla="*/ 2619 h 10260"/>
                  <a:gd name="connsiteX2-1183" fmla="*/ 4244 w 10004"/>
                  <a:gd name="connsiteY2-1184" fmla="*/ 1853 h 10260"/>
                  <a:gd name="connsiteX3-1185" fmla="*/ 8243 w 10004"/>
                  <a:gd name="connsiteY3-1186" fmla="*/ 5069 h 10260"/>
                  <a:gd name="connsiteX4-1187" fmla="*/ 8907 w 10004"/>
                  <a:gd name="connsiteY4-1188" fmla="*/ 10260 h 10260"/>
                  <a:gd name="connsiteX5-1189" fmla="*/ 9693 w 10004"/>
                  <a:gd name="connsiteY5-1190" fmla="*/ 4262 h 10260"/>
                  <a:gd name="connsiteX6-1191" fmla="*/ 5605 w 10004"/>
                  <a:gd name="connsiteY6-1192" fmla="*/ 68 h 10260"/>
                  <a:gd name="connsiteX0-1193" fmla="*/ 5605 w 10135"/>
                  <a:gd name="connsiteY0-1194" fmla="*/ 20 h 10212"/>
                  <a:gd name="connsiteX1-1195" fmla="*/ 0 w 10135"/>
                  <a:gd name="connsiteY1-1196" fmla="*/ 2571 h 10212"/>
                  <a:gd name="connsiteX2-1197" fmla="*/ 4244 w 10135"/>
                  <a:gd name="connsiteY2-1198" fmla="*/ 1805 h 10212"/>
                  <a:gd name="connsiteX3-1199" fmla="*/ 8243 w 10135"/>
                  <a:gd name="connsiteY3-1200" fmla="*/ 5021 h 10212"/>
                  <a:gd name="connsiteX4-1201" fmla="*/ 8907 w 10135"/>
                  <a:gd name="connsiteY4-1202" fmla="*/ 10212 h 10212"/>
                  <a:gd name="connsiteX5-1203" fmla="*/ 9872 w 10135"/>
                  <a:gd name="connsiteY5-1204" fmla="*/ 4147 h 10212"/>
                  <a:gd name="connsiteX6-1205" fmla="*/ 5605 w 10135"/>
                  <a:gd name="connsiteY6-1206" fmla="*/ 20 h 10212"/>
                  <a:gd name="connsiteX0-1207" fmla="*/ 5605 w 10108"/>
                  <a:gd name="connsiteY0-1208" fmla="*/ 20 h 10212"/>
                  <a:gd name="connsiteX1-1209" fmla="*/ 0 w 10108"/>
                  <a:gd name="connsiteY1-1210" fmla="*/ 2571 h 10212"/>
                  <a:gd name="connsiteX2-1211" fmla="*/ 4244 w 10108"/>
                  <a:gd name="connsiteY2-1212" fmla="*/ 1805 h 10212"/>
                  <a:gd name="connsiteX3-1213" fmla="*/ 8243 w 10108"/>
                  <a:gd name="connsiteY3-1214" fmla="*/ 5021 h 10212"/>
                  <a:gd name="connsiteX4-1215" fmla="*/ 8907 w 10108"/>
                  <a:gd name="connsiteY4-1216" fmla="*/ 10212 h 10212"/>
                  <a:gd name="connsiteX5-1217" fmla="*/ 9872 w 10108"/>
                  <a:gd name="connsiteY5-1218" fmla="*/ 4147 h 10212"/>
                  <a:gd name="connsiteX6-1219" fmla="*/ 5605 w 10108"/>
                  <a:gd name="connsiteY6-1220" fmla="*/ 20 h 10212"/>
                  <a:gd name="connsiteX0-1221" fmla="*/ 5486 w 10144"/>
                  <a:gd name="connsiteY0-1222" fmla="*/ 22 h 10014"/>
                  <a:gd name="connsiteX1-1223" fmla="*/ 0 w 10144"/>
                  <a:gd name="connsiteY1-1224" fmla="*/ 2373 h 10014"/>
                  <a:gd name="connsiteX2-1225" fmla="*/ 4244 w 10144"/>
                  <a:gd name="connsiteY2-1226" fmla="*/ 1607 h 10014"/>
                  <a:gd name="connsiteX3-1227" fmla="*/ 8243 w 10144"/>
                  <a:gd name="connsiteY3-1228" fmla="*/ 4823 h 10014"/>
                  <a:gd name="connsiteX4-1229" fmla="*/ 8907 w 10144"/>
                  <a:gd name="connsiteY4-1230" fmla="*/ 10014 h 10014"/>
                  <a:gd name="connsiteX5-1231" fmla="*/ 9872 w 10144"/>
                  <a:gd name="connsiteY5-1232" fmla="*/ 3949 h 10014"/>
                  <a:gd name="connsiteX6-1233" fmla="*/ 5486 w 10144"/>
                  <a:gd name="connsiteY6-1234" fmla="*/ 22 h 10014"/>
                  <a:gd name="connsiteX0-1235" fmla="*/ 5486 w 10144"/>
                  <a:gd name="connsiteY0-1236" fmla="*/ 143 h 10135"/>
                  <a:gd name="connsiteX1-1237" fmla="*/ 0 w 10144"/>
                  <a:gd name="connsiteY1-1238" fmla="*/ 2494 h 10135"/>
                  <a:gd name="connsiteX2-1239" fmla="*/ 4244 w 10144"/>
                  <a:gd name="connsiteY2-1240" fmla="*/ 1728 h 10135"/>
                  <a:gd name="connsiteX3-1241" fmla="*/ 8243 w 10144"/>
                  <a:gd name="connsiteY3-1242" fmla="*/ 4944 h 10135"/>
                  <a:gd name="connsiteX4-1243" fmla="*/ 8907 w 10144"/>
                  <a:gd name="connsiteY4-1244" fmla="*/ 10135 h 10135"/>
                  <a:gd name="connsiteX5-1245" fmla="*/ 9872 w 10144"/>
                  <a:gd name="connsiteY5-1246" fmla="*/ 4070 h 10135"/>
                  <a:gd name="connsiteX6-1247" fmla="*/ 5486 w 10144"/>
                  <a:gd name="connsiteY6-1248" fmla="*/ 143 h 10135"/>
                  <a:gd name="connsiteX0-1249" fmla="*/ 5486 w 10144"/>
                  <a:gd name="connsiteY0-1250" fmla="*/ 74 h 10066"/>
                  <a:gd name="connsiteX1-1251" fmla="*/ 0 w 10144"/>
                  <a:gd name="connsiteY1-1252" fmla="*/ 2425 h 10066"/>
                  <a:gd name="connsiteX2-1253" fmla="*/ 4244 w 10144"/>
                  <a:gd name="connsiteY2-1254" fmla="*/ 1659 h 10066"/>
                  <a:gd name="connsiteX3-1255" fmla="*/ 8243 w 10144"/>
                  <a:gd name="connsiteY3-1256" fmla="*/ 4875 h 10066"/>
                  <a:gd name="connsiteX4-1257" fmla="*/ 8907 w 10144"/>
                  <a:gd name="connsiteY4-1258" fmla="*/ 10066 h 10066"/>
                  <a:gd name="connsiteX5-1259" fmla="*/ 9872 w 10144"/>
                  <a:gd name="connsiteY5-1260" fmla="*/ 4001 h 10066"/>
                  <a:gd name="connsiteX6-1261" fmla="*/ 5486 w 10144"/>
                  <a:gd name="connsiteY6-1262" fmla="*/ 74 h 1006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10144" h="10066">
                    <a:moveTo>
                      <a:pt x="5486" y="74"/>
                    </a:moveTo>
                    <a:cubicBezTo>
                      <a:pt x="2829" y="-455"/>
                      <a:pt x="168" y="2026"/>
                      <a:pt x="0" y="2425"/>
                    </a:cubicBezTo>
                    <a:cubicBezTo>
                      <a:pt x="697" y="2010"/>
                      <a:pt x="1855" y="1211"/>
                      <a:pt x="4244" y="1659"/>
                    </a:cubicBezTo>
                    <a:cubicBezTo>
                      <a:pt x="6063" y="2000"/>
                      <a:pt x="7465" y="3474"/>
                      <a:pt x="8243" y="4875"/>
                    </a:cubicBezTo>
                    <a:cubicBezTo>
                      <a:pt x="9021" y="6276"/>
                      <a:pt x="9225" y="8827"/>
                      <a:pt x="8907" y="10066"/>
                    </a:cubicBezTo>
                    <a:cubicBezTo>
                      <a:pt x="10115" y="8383"/>
                      <a:pt x="10442" y="5666"/>
                      <a:pt x="9872" y="4001"/>
                    </a:cubicBezTo>
                    <a:cubicBezTo>
                      <a:pt x="9302" y="2336"/>
                      <a:pt x="8143" y="603"/>
                      <a:pt x="5486" y="7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64000"/>
                    </a:schemeClr>
                  </a:gs>
                  <a:gs pos="50000">
                    <a:schemeClr val="bg1">
                      <a:alpha val="4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10" name="组合 109"/>
            <p:cNvGrpSpPr/>
            <p:nvPr/>
          </p:nvGrpSpPr>
          <p:grpSpPr>
            <a:xfrm>
              <a:off x="2598904" y="2729140"/>
              <a:ext cx="2223081" cy="2058015"/>
              <a:chOff x="2598904" y="2585124"/>
              <a:chExt cx="2223081" cy="2058015"/>
            </a:xfrm>
          </p:grpSpPr>
          <p:sp>
            <p:nvSpPr>
              <p:cNvPr id="142" name="Freeform 13"/>
              <p:cNvSpPr/>
              <p:nvPr/>
            </p:nvSpPr>
            <p:spPr bwMode="auto">
              <a:xfrm>
                <a:off x="2598904" y="2585124"/>
                <a:ext cx="2127219" cy="2058015"/>
              </a:xfrm>
              <a:custGeom>
                <a:avLst/>
                <a:gdLst>
                  <a:gd name="T0" fmla="*/ 153 w 307"/>
                  <a:gd name="T1" fmla="*/ 294 h 297"/>
                  <a:gd name="T2" fmla="*/ 307 w 307"/>
                  <a:gd name="T3" fmla="*/ 189 h 297"/>
                  <a:gd name="T4" fmla="*/ 227 w 307"/>
                  <a:gd name="T5" fmla="*/ 207 h 297"/>
                  <a:gd name="T6" fmla="*/ 78 w 307"/>
                  <a:gd name="T7" fmla="*/ 45 h 297"/>
                  <a:gd name="T8" fmla="*/ 87 w 307"/>
                  <a:gd name="T9" fmla="*/ 0 h 297"/>
                  <a:gd name="T10" fmla="*/ 4 w 307"/>
                  <a:gd name="T11" fmla="*/ 131 h 297"/>
                  <a:gd name="T12" fmla="*/ 153 w 307"/>
                  <a:gd name="T13" fmla="*/ 294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7" h="297">
                    <a:moveTo>
                      <a:pt x="153" y="294"/>
                    </a:moveTo>
                    <a:cubicBezTo>
                      <a:pt x="223" y="297"/>
                      <a:pt x="285" y="252"/>
                      <a:pt x="307" y="189"/>
                    </a:cubicBezTo>
                    <a:cubicBezTo>
                      <a:pt x="283" y="202"/>
                      <a:pt x="256" y="208"/>
                      <a:pt x="227" y="207"/>
                    </a:cubicBezTo>
                    <a:cubicBezTo>
                      <a:pt x="141" y="203"/>
                      <a:pt x="75" y="131"/>
                      <a:pt x="78" y="45"/>
                    </a:cubicBezTo>
                    <a:cubicBezTo>
                      <a:pt x="79" y="29"/>
                      <a:pt x="82" y="15"/>
                      <a:pt x="87" y="0"/>
                    </a:cubicBezTo>
                    <a:cubicBezTo>
                      <a:pt x="40" y="26"/>
                      <a:pt x="7" y="74"/>
                      <a:pt x="4" y="131"/>
                    </a:cubicBezTo>
                    <a:cubicBezTo>
                      <a:pt x="0" y="217"/>
                      <a:pt x="67" y="290"/>
                      <a:pt x="153" y="294"/>
                    </a:cubicBezTo>
                  </a:path>
                </a:pathLst>
              </a:custGeom>
              <a:gradFill flip="none" rotWithShape="1">
                <a:gsLst>
                  <a:gs pos="0">
                    <a:srgbClr val="BE1247"/>
                  </a:gs>
                  <a:gs pos="27000">
                    <a:srgbClr val="D2144F"/>
                  </a:gs>
                  <a:gs pos="66000">
                    <a:srgbClr val="F87477"/>
                  </a:gs>
                  <a:gs pos="100000">
                    <a:srgbClr val="FA9496"/>
                  </a:gs>
                </a:gsLst>
                <a:lin ang="5400000" scaled="1"/>
                <a:tileRect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143" name="Freeform 6"/>
              <p:cNvSpPr/>
              <p:nvPr/>
            </p:nvSpPr>
            <p:spPr bwMode="auto">
              <a:xfrm rot="10462779">
                <a:off x="3012018" y="2695088"/>
                <a:ext cx="1809967" cy="1608156"/>
              </a:xfrm>
              <a:custGeom>
                <a:avLst/>
                <a:gdLst>
                  <a:gd name="T0" fmla="*/ 149 w 304"/>
                  <a:gd name="T1" fmla="*/ 0 h 291"/>
                  <a:gd name="T2" fmla="*/ 0 w 304"/>
                  <a:gd name="T3" fmla="*/ 111 h 291"/>
                  <a:gd name="T4" fmla="*/ 78 w 304"/>
                  <a:gd name="T5" fmla="*/ 89 h 291"/>
                  <a:gd name="T6" fmla="*/ 234 w 304"/>
                  <a:gd name="T7" fmla="*/ 246 h 291"/>
                  <a:gd name="T8" fmla="*/ 227 w 304"/>
                  <a:gd name="T9" fmla="*/ 291 h 291"/>
                  <a:gd name="T10" fmla="*/ 304 w 304"/>
                  <a:gd name="T11" fmla="*/ 156 h 291"/>
                  <a:gd name="T12" fmla="*/ 149 w 304"/>
                  <a:gd name="T13" fmla="*/ 0 h 291"/>
                  <a:gd name="connsiteX0" fmla="*/ 4879 w 9978"/>
                  <a:gd name="connsiteY0" fmla="*/ 0 h 10000"/>
                  <a:gd name="connsiteX1" fmla="*/ 0 w 9978"/>
                  <a:gd name="connsiteY1" fmla="*/ 2853 h 10000"/>
                  <a:gd name="connsiteX2" fmla="*/ 2544 w 9978"/>
                  <a:gd name="connsiteY2" fmla="*/ 3058 h 10000"/>
                  <a:gd name="connsiteX3" fmla="*/ 7675 w 9978"/>
                  <a:gd name="connsiteY3" fmla="*/ 8454 h 10000"/>
                  <a:gd name="connsiteX4" fmla="*/ 7445 w 9978"/>
                  <a:gd name="connsiteY4" fmla="*/ 10000 h 10000"/>
                  <a:gd name="connsiteX5" fmla="*/ 9978 w 9978"/>
                  <a:gd name="connsiteY5" fmla="*/ 5361 h 10000"/>
                  <a:gd name="connsiteX6" fmla="*/ 4879 w 9978"/>
                  <a:gd name="connsiteY6" fmla="*/ 0 h 10000"/>
                  <a:gd name="connsiteX0-1" fmla="*/ 4890 w 10000"/>
                  <a:gd name="connsiteY0-2" fmla="*/ 0 h 10000"/>
                  <a:gd name="connsiteX1-3" fmla="*/ 0 w 10000"/>
                  <a:gd name="connsiteY1-4" fmla="*/ 2853 h 10000"/>
                  <a:gd name="connsiteX2-5" fmla="*/ 4949 w 10000"/>
                  <a:gd name="connsiteY2-6" fmla="*/ 2745 h 10000"/>
                  <a:gd name="connsiteX3-7" fmla="*/ 7692 w 10000"/>
                  <a:gd name="connsiteY3-8" fmla="*/ 8454 h 10000"/>
                  <a:gd name="connsiteX4-9" fmla="*/ 7461 w 10000"/>
                  <a:gd name="connsiteY4-10" fmla="*/ 10000 h 10000"/>
                  <a:gd name="connsiteX5-11" fmla="*/ 10000 w 10000"/>
                  <a:gd name="connsiteY5-12" fmla="*/ 5361 h 10000"/>
                  <a:gd name="connsiteX6-13" fmla="*/ 4890 w 10000"/>
                  <a:gd name="connsiteY6-14" fmla="*/ 0 h 10000"/>
                  <a:gd name="connsiteX0-15" fmla="*/ 4890 w 10000"/>
                  <a:gd name="connsiteY0-16" fmla="*/ 0 h 10000"/>
                  <a:gd name="connsiteX1-17" fmla="*/ 0 w 10000"/>
                  <a:gd name="connsiteY1-18" fmla="*/ 2853 h 10000"/>
                  <a:gd name="connsiteX2-19" fmla="*/ 4949 w 10000"/>
                  <a:gd name="connsiteY2-20" fmla="*/ 2745 h 10000"/>
                  <a:gd name="connsiteX3-21" fmla="*/ 8652 w 10000"/>
                  <a:gd name="connsiteY3-22" fmla="*/ 6867 h 10000"/>
                  <a:gd name="connsiteX4-23" fmla="*/ 7461 w 10000"/>
                  <a:gd name="connsiteY4-24" fmla="*/ 10000 h 10000"/>
                  <a:gd name="connsiteX5-25" fmla="*/ 10000 w 10000"/>
                  <a:gd name="connsiteY5-26" fmla="*/ 5361 h 10000"/>
                  <a:gd name="connsiteX6-27" fmla="*/ 4890 w 10000"/>
                  <a:gd name="connsiteY6-28" fmla="*/ 0 h 10000"/>
                  <a:gd name="connsiteX0-29" fmla="*/ 4890 w 10000"/>
                  <a:gd name="connsiteY0-30" fmla="*/ 0 h 9436"/>
                  <a:gd name="connsiteX1-31" fmla="*/ 0 w 10000"/>
                  <a:gd name="connsiteY1-32" fmla="*/ 2853 h 9436"/>
                  <a:gd name="connsiteX2-33" fmla="*/ 4949 w 10000"/>
                  <a:gd name="connsiteY2-34" fmla="*/ 2745 h 9436"/>
                  <a:gd name="connsiteX3-35" fmla="*/ 8652 w 10000"/>
                  <a:gd name="connsiteY3-36" fmla="*/ 6867 h 9436"/>
                  <a:gd name="connsiteX4-37" fmla="*/ 8486 w 10000"/>
                  <a:gd name="connsiteY4-38" fmla="*/ 9436 h 9436"/>
                  <a:gd name="connsiteX5-39" fmla="*/ 10000 w 10000"/>
                  <a:gd name="connsiteY5-40" fmla="*/ 5361 h 9436"/>
                  <a:gd name="connsiteX6-41" fmla="*/ 4890 w 10000"/>
                  <a:gd name="connsiteY6-42" fmla="*/ 0 h 9436"/>
                  <a:gd name="connsiteX0-43" fmla="*/ 4890 w 10000"/>
                  <a:gd name="connsiteY0-44" fmla="*/ 0 h 10000"/>
                  <a:gd name="connsiteX1-45" fmla="*/ 0 w 10000"/>
                  <a:gd name="connsiteY1-46" fmla="*/ 3024 h 10000"/>
                  <a:gd name="connsiteX2-47" fmla="*/ 5014 w 10000"/>
                  <a:gd name="connsiteY2-48" fmla="*/ 2798 h 10000"/>
                  <a:gd name="connsiteX3-49" fmla="*/ 8652 w 10000"/>
                  <a:gd name="connsiteY3-50" fmla="*/ 7277 h 10000"/>
                  <a:gd name="connsiteX4-51" fmla="*/ 8486 w 10000"/>
                  <a:gd name="connsiteY4-52" fmla="*/ 10000 h 10000"/>
                  <a:gd name="connsiteX5-53" fmla="*/ 10000 w 10000"/>
                  <a:gd name="connsiteY5-54" fmla="*/ 5681 h 10000"/>
                  <a:gd name="connsiteX6-55" fmla="*/ 4890 w 10000"/>
                  <a:gd name="connsiteY6-56" fmla="*/ 0 h 10000"/>
                  <a:gd name="connsiteX0-57" fmla="*/ 4890 w 10000"/>
                  <a:gd name="connsiteY0-58" fmla="*/ 0 h 10000"/>
                  <a:gd name="connsiteX1-59" fmla="*/ 0 w 10000"/>
                  <a:gd name="connsiteY1-60" fmla="*/ 3024 h 10000"/>
                  <a:gd name="connsiteX2-61" fmla="*/ 5014 w 10000"/>
                  <a:gd name="connsiteY2-62" fmla="*/ 2798 h 10000"/>
                  <a:gd name="connsiteX3-63" fmla="*/ 8107 w 10000"/>
                  <a:gd name="connsiteY3-64" fmla="*/ 5861 h 10000"/>
                  <a:gd name="connsiteX4-65" fmla="*/ 8486 w 10000"/>
                  <a:gd name="connsiteY4-66" fmla="*/ 10000 h 10000"/>
                  <a:gd name="connsiteX5-67" fmla="*/ 10000 w 10000"/>
                  <a:gd name="connsiteY5-68" fmla="*/ 5681 h 10000"/>
                  <a:gd name="connsiteX6-69" fmla="*/ 4890 w 10000"/>
                  <a:gd name="connsiteY6-70" fmla="*/ 0 h 10000"/>
                  <a:gd name="connsiteX0-71" fmla="*/ 4890 w 10000"/>
                  <a:gd name="connsiteY0-72" fmla="*/ 0 h 10000"/>
                  <a:gd name="connsiteX1-73" fmla="*/ 0 w 10000"/>
                  <a:gd name="connsiteY1-74" fmla="*/ 3024 h 10000"/>
                  <a:gd name="connsiteX2-75" fmla="*/ 4403 w 10000"/>
                  <a:gd name="connsiteY2-76" fmla="*/ 2599 h 10000"/>
                  <a:gd name="connsiteX3-77" fmla="*/ 8107 w 10000"/>
                  <a:gd name="connsiteY3-78" fmla="*/ 5861 h 10000"/>
                  <a:gd name="connsiteX4-79" fmla="*/ 8486 w 10000"/>
                  <a:gd name="connsiteY4-80" fmla="*/ 10000 h 10000"/>
                  <a:gd name="connsiteX5-81" fmla="*/ 10000 w 10000"/>
                  <a:gd name="connsiteY5-82" fmla="*/ 5681 h 10000"/>
                  <a:gd name="connsiteX6-83" fmla="*/ 4890 w 10000"/>
                  <a:gd name="connsiteY6-84" fmla="*/ 0 h 10000"/>
                  <a:gd name="connsiteX0-85" fmla="*/ 4890 w 10000"/>
                  <a:gd name="connsiteY0-86" fmla="*/ 0 h 10000"/>
                  <a:gd name="connsiteX1-87" fmla="*/ 0 w 10000"/>
                  <a:gd name="connsiteY1-88" fmla="*/ 3024 h 10000"/>
                  <a:gd name="connsiteX2-89" fmla="*/ 4316 w 10000"/>
                  <a:gd name="connsiteY2-90" fmla="*/ 2621 h 10000"/>
                  <a:gd name="connsiteX3-91" fmla="*/ 8107 w 10000"/>
                  <a:gd name="connsiteY3-92" fmla="*/ 5861 h 10000"/>
                  <a:gd name="connsiteX4-93" fmla="*/ 8486 w 10000"/>
                  <a:gd name="connsiteY4-94" fmla="*/ 10000 h 10000"/>
                  <a:gd name="connsiteX5-95" fmla="*/ 10000 w 10000"/>
                  <a:gd name="connsiteY5-96" fmla="*/ 5681 h 10000"/>
                  <a:gd name="connsiteX6-97" fmla="*/ 4890 w 10000"/>
                  <a:gd name="connsiteY6-98" fmla="*/ 0 h 10000"/>
                  <a:gd name="connsiteX0-99" fmla="*/ 4977 w 10087"/>
                  <a:gd name="connsiteY0-100" fmla="*/ 0 h 10000"/>
                  <a:gd name="connsiteX1-101" fmla="*/ 0 w 10087"/>
                  <a:gd name="connsiteY1-102" fmla="*/ 3113 h 10000"/>
                  <a:gd name="connsiteX2-103" fmla="*/ 4403 w 10087"/>
                  <a:gd name="connsiteY2-104" fmla="*/ 2621 h 10000"/>
                  <a:gd name="connsiteX3-105" fmla="*/ 8194 w 10087"/>
                  <a:gd name="connsiteY3-106" fmla="*/ 5861 h 10000"/>
                  <a:gd name="connsiteX4-107" fmla="*/ 8573 w 10087"/>
                  <a:gd name="connsiteY4-108" fmla="*/ 10000 h 10000"/>
                  <a:gd name="connsiteX5-109" fmla="*/ 10087 w 10087"/>
                  <a:gd name="connsiteY5-110" fmla="*/ 5681 h 10000"/>
                  <a:gd name="connsiteX6-111" fmla="*/ 4977 w 10087"/>
                  <a:gd name="connsiteY6-112" fmla="*/ 0 h 10000"/>
                  <a:gd name="connsiteX0-113" fmla="*/ 4977 w 10087"/>
                  <a:gd name="connsiteY0-114" fmla="*/ 0 h 10000"/>
                  <a:gd name="connsiteX1-115" fmla="*/ 0 w 10087"/>
                  <a:gd name="connsiteY1-116" fmla="*/ 3113 h 10000"/>
                  <a:gd name="connsiteX2-117" fmla="*/ 4490 w 10087"/>
                  <a:gd name="connsiteY2-118" fmla="*/ 2621 h 10000"/>
                  <a:gd name="connsiteX3-119" fmla="*/ 8194 w 10087"/>
                  <a:gd name="connsiteY3-120" fmla="*/ 5861 h 10000"/>
                  <a:gd name="connsiteX4-121" fmla="*/ 8573 w 10087"/>
                  <a:gd name="connsiteY4-122" fmla="*/ 10000 h 10000"/>
                  <a:gd name="connsiteX5-123" fmla="*/ 10087 w 10087"/>
                  <a:gd name="connsiteY5-124" fmla="*/ 5681 h 10000"/>
                  <a:gd name="connsiteX6-125" fmla="*/ 4977 w 10087"/>
                  <a:gd name="connsiteY6-126" fmla="*/ 0 h 10000"/>
                  <a:gd name="connsiteX0-127" fmla="*/ 4977 w 10087"/>
                  <a:gd name="connsiteY0-128" fmla="*/ 0 h 10000"/>
                  <a:gd name="connsiteX1-129" fmla="*/ 0 w 10087"/>
                  <a:gd name="connsiteY1-130" fmla="*/ 3113 h 10000"/>
                  <a:gd name="connsiteX2-131" fmla="*/ 4359 w 10087"/>
                  <a:gd name="connsiteY2-132" fmla="*/ 2577 h 10000"/>
                  <a:gd name="connsiteX3-133" fmla="*/ 8194 w 10087"/>
                  <a:gd name="connsiteY3-134" fmla="*/ 5861 h 10000"/>
                  <a:gd name="connsiteX4-135" fmla="*/ 8573 w 10087"/>
                  <a:gd name="connsiteY4-136" fmla="*/ 10000 h 10000"/>
                  <a:gd name="connsiteX5-137" fmla="*/ 10087 w 10087"/>
                  <a:gd name="connsiteY5-138" fmla="*/ 5681 h 10000"/>
                  <a:gd name="connsiteX6-139" fmla="*/ 4977 w 10087"/>
                  <a:gd name="connsiteY6-140" fmla="*/ 0 h 10000"/>
                  <a:gd name="connsiteX0-141" fmla="*/ 4977 w 10087"/>
                  <a:gd name="connsiteY0-142" fmla="*/ 0 h 10000"/>
                  <a:gd name="connsiteX1-143" fmla="*/ 0 w 10087"/>
                  <a:gd name="connsiteY1-144" fmla="*/ 3113 h 10000"/>
                  <a:gd name="connsiteX2-145" fmla="*/ 4359 w 10087"/>
                  <a:gd name="connsiteY2-146" fmla="*/ 2577 h 10000"/>
                  <a:gd name="connsiteX3-147" fmla="*/ 7998 w 10087"/>
                  <a:gd name="connsiteY3-148" fmla="*/ 5418 h 10000"/>
                  <a:gd name="connsiteX4-149" fmla="*/ 8573 w 10087"/>
                  <a:gd name="connsiteY4-150" fmla="*/ 10000 h 10000"/>
                  <a:gd name="connsiteX5-151" fmla="*/ 10087 w 10087"/>
                  <a:gd name="connsiteY5-152" fmla="*/ 5681 h 10000"/>
                  <a:gd name="connsiteX6-153" fmla="*/ 4977 w 10087"/>
                  <a:gd name="connsiteY6-154" fmla="*/ 0 h 10000"/>
                  <a:gd name="connsiteX0-155" fmla="*/ 4977 w 10087"/>
                  <a:gd name="connsiteY0-156" fmla="*/ 0 h 10000"/>
                  <a:gd name="connsiteX1-157" fmla="*/ 0 w 10087"/>
                  <a:gd name="connsiteY1-158" fmla="*/ 3113 h 10000"/>
                  <a:gd name="connsiteX2-159" fmla="*/ 4359 w 10087"/>
                  <a:gd name="connsiteY2-160" fmla="*/ 2577 h 10000"/>
                  <a:gd name="connsiteX3-161" fmla="*/ 7933 w 10087"/>
                  <a:gd name="connsiteY3-162" fmla="*/ 5418 h 10000"/>
                  <a:gd name="connsiteX4-163" fmla="*/ 8573 w 10087"/>
                  <a:gd name="connsiteY4-164" fmla="*/ 10000 h 10000"/>
                  <a:gd name="connsiteX5-165" fmla="*/ 10087 w 10087"/>
                  <a:gd name="connsiteY5-166" fmla="*/ 5681 h 10000"/>
                  <a:gd name="connsiteX6-167" fmla="*/ 4977 w 10087"/>
                  <a:gd name="connsiteY6-168" fmla="*/ 0 h 10000"/>
                  <a:gd name="connsiteX0-169" fmla="*/ 4977 w 10087"/>
                  <a:gd name="connsiteY0-170" fmla="*/ 0 h 10000"/>
                  <a:gd name="connsiteX1-171" fmla="*/ 0 w 10087"/>
                  <a:gd name="connsiteY1-172" fmla="*/ 3113 h 10000"/>
                  <a:gd name="connsiteX2-173" fmla="*/ 4359 w 10087"/>
                  <a:gd name="connsiteY2-174" fmla="*/ 2577 h 10000"/>
                  <a:gd name="connsiteX3-175" fmla="*/ 7933 w 10087"/>
                  <a:gd name="connsiteY3-176" fmla="*/ 5418 h 10000"/>
                  <a:gd name="connsiteX4-177" fmla="*/ 8573 w 10087"/>
                  <a:gd name="connsiteY4-178" fmla="*/ 10000 h 10000"/>
                  <a:gd name="connsiteX5-179" fmla="*/ 10087 w 10087"/>
                  <a:gd name="connsiteY5-180" fmla="*/ 5681 h 10000"/>
                  <a:gd name="connsiteX6-181" fmla="*/ 4977 w 10087"/>
                  <a:gd name="connsiteY6-182" fmla="*/ 0 h 10000"/>
                  <a:gd name="connsiteX0-183" fmla="*/ 4977 w 10087"/>
                  <a:gd name="connsiteY0-184" fmla="*/ 0 h 10000"/>
                  <a:gd name="connsiteX1-185" fmla="*/ 0 w 10087"/>
                  <a:gd name="connsiteY1-186" fmla="*/ 3113 h 10000"/>
                  <a:gd name="connsiteX2-187" fmla="*/ 4359 w 10087"/>
                  <a:gd name="connsiteY2-188" fmla="*/ 2577 h 10000"/>
                  <a:gd name="connsiteX3-189" fmla="*/ 7933 w 10087"/>
                  <a:gd name="connsiteY3-190" fmla="*/ 5418 h 10000"/>
                  <a:gd name="connsiteX4-191" fmla="*/ 8573 w 10087"/>
                  <a:gd name="connsiteY4-192" fmla="*/ 10000 h 10000"/>
                  <a:gd name="connsiteX5-193" fmla="*/ 10087 w 10087"/>
                  <a:gd name="connsiteY5-194" fmla="*/ 5681 h 10000"/>
                  <a:gd name="connsiteX6-195" fmla="*/ 4977 w 10087"/>
                  <a:gd name="connsiteY6-196" fmla="*/ 0 h 10000"/>
                  <a:gd name="connsiteX0-197" fmla="*/ 4977 w 10087"/>
                  <a:gd name="connsiteY0-198" fmla="*/ 0 h 10000"/>
                  <a:gd name="connsiteX1-199" fmla="*/ 0 w 10087"/>
                  <a:gd name="connsiteY1-200" fmla="*/ 3113 h 10000"/>
                  <a:gd name="connsiteX2-201" fmla="*/ 4359 w 10087"/>
                  <a:gd name="connsiteY2-202" fmla="*/ 2577 h 10000"/>
                  <a:gd name="connsiteX3-203" fmla="*/ 7933 w 10087"/>
                  <a:gd name="connsiteY3-204" fmla="*/ 5418 h 10000"/>
                  <a:gd name="connsiteX4-205" fmla="*/ 8573 w 10087"/>
                  <a:gd name="connsiteY4-206" fmla="*/ 10000 h 10000"/>
                  <a:gd name="connsiteX5-207" fmla="*/ 10087 w 10087"/>
                  <a:gd name="connsiteY5-208" fmla="*/ 5681 h 10000"/>
                  <a:gd name="connsiteX6-209" fmla="*/ 4977 w 10087"/>
                  <a:gd name="connsiteY6-210" fmla="*/ 0 h 10000"/>
                  <a:gd name="connsiteX0-211" fmla="*/ 4977 w 10196"/>
                  <a:gd name="connsiteY0-212" fmla="*/ 0 h 10000"/>
                  <a:gd name="connsiteX1-213" fmla="*/ 0 w 10196"/>
                  <a:gd name="connsiteY1-214" fmla="*/ 3113 h 10000"/>
                  <a:gd name="connsiteX2-215" fmla="*/ 4359 w 10196"/>
                  <a:gd name="connsiteY2-216" fmla="*/ 2577 h 10000"/>
                  <a:gd name="connsiteX3-217" fmla="*/ 7933 w 10196"/>
                  <a:gd name="connsiteY3-218" fmla="*/ 5418 h 10000"/>
                  <a:gd name="connsiteX4-219" fmla="*/ 8573 w 10196"/>
                  <a:gd name="connsiteY4-220" fmla="*/ 10000 h 10000"/>
                  <a:gd name="connsiteX5-221" fmla="*/ 10196 w 10196"/>
                  <a:gd name="connsiteY5-222" fmla="*/ 5792 h 10000"/>
                  <a:gd name="connsiteX6-223" fmla="*/ 4977 w 10196"/>
                  <a:gd name="connsiteY6-224" fmla="*/ 0 h 10000"/>
                  <a:gd name="connsiteX0-225" fmla="*/ 4955 w 10174"/>
                  <a:gd name="connsiteY0-226" fmla="*/ 0 h 10000"/>
                  <a:gd name="connsiteX1-227" fmla="*/ 0 w 10174"/>
                  <a:gd name="connsiteY1-228" fmla="*/ 3157 h 10000"/>
                  <a:gd name="connsiteX2-229" fmla="*/ 4337 w 10174"/>
                  <a:gd name="connsiteY2-230" fmla="*/ 2577 h 10000"/>
                  <a:gd name="connsiteX3-231" fmla="*/ 7911 w 10174"/>
                  <a:gd name="connsiteY3-232" fmla="*/ 5418 h 10000"/>
                  <a:gd name="connsiteX4-233" fmla="*/ 8551 w 10174"/>
                  <a:gd name="connsiteY4-234" fmla="*/ 10000 h 10000"/>
                  <a:gd name="connsiteX5-235" fmla="*/ 10174 w 10174"/>
                  <a:gd name="connsiteY5-236" fmla="*/ 5792 h 10000"/>
                  <a:gd name="connsiteX6-237" fmla="*/ 4955 w 10174"/>
                  <a:gd name="connsiteY6-238" fmla="*/ 0 h 10000"/>
                  <a:gd name="connsiteX0-239" fmla="*/ 4955 w 10174"/>
                  <a:gd name="connsiteY0-240" fmla="*/ 0 h 10000"/>
                  <a:gd name="connsiteX1-241" fmla="*/ 0 w 10174"/>
                  <a:gd name="connsiteY1-242" fmla="*/ 3157 h 10000"/>
                  <a:gd name="connsiteX2-243" fmla="*/ 4207 w 10174"/>
                  <a:gd name="connsiteY2-244" fmla="*/ 2533 h 10000"/>
                  <a:gd name="connsiteX3-245" fmla="*/ 7911 w 10174"/>
                  <a:gd name="connsiteY3-246" fmla="*/ 5418 h 10000"/>
                  <a:gd name="connsiteX4-247" fmla="*/ 8551 w 10174"/>
                  <a:gd name="connsiteY4-248" fmla="*/ 10000 h 10000"/>
                  <a:gd name="connsiteX5-249" fmla="*/ 10174 w 10174"/>
                  <a:gd name="connsiteY5-250" fmla="*/ 5792 h 10000"/>
                  <a:gd name="connsiteX6-251" fmla="*/ 4955 w 10174"/>
                  <a:gd name="connsiteY6-252" fmla="*/ 0 h 10000"/>
                  <a:gd name="connsiteX0-253" fmla="*/ 4955 w 10174"/>
                  <a:gd name="connsiteY0-254" fmla="*/ 0 h 10000"/>
                  <a:gd name="connsiteX1-255" fmla="*/ 0 w 10174"/>
                  <a:gd name="connsiteY1-256" fmla="*/ 3157 h 10000"/>
                  <a:gd name="connsiteX2-257" fmla="*/ 4207 w 10174"/>
                  <a:gd name="connsiteY2-258" fmla="*/ 2533 h 10000"/>
                  <a:gd name="connsiteX3-259" fmla="*/ 7911 w 10174"/>
                  <a:gd name="connsiteY3-260" fmla="*/ 5418 h 10000"/>
                  <a:gd name="connsiteX4-261" fmla="*/ 8551 w 10174"/>
                  <a:gd name="connsiteY4-262" fmla="*/ 10000 h 10000"/>
                  <a:gd name="connsiteX5-263" fmla="*/ 10174 w 10174"/>
                  <a:gd name="connsiteY5-264" fmla="*/ 5792 h 10000"/>
                  <a:gd name="connsiteX6-265" fmla="*/ 4955 w 10174"/>
                  <a:gd name="connsiteY6-266" fmla="*/ 0 h 10000"/>
                  <a:gd name="connsiteX0-267" fmla="*/ 4955 w 10174"/>
                  <a:gd name="connsiteY0-268" fmla="*/ 0 h 10000"/>
                  <a:gd name="connsiteX1-269" fmla="*/ 0 w 10174"/>
                  <a:gd name="connsiteY1-270" fmla="*/ 3157 h 10000"/>
                  <a:gd name="connsiteX2-271" fmla="*/ 4207 w 10174"/>
                  <a:gd name="connsiteY2-272" fmla="*/ 2533 h 10000"/>
                  <a:gd name="connsiteX3-273" fmla="*/ 7911 w 10174"/>
                  <a:gd name="connsiteY3-274" fmla="*/ 5418 h 10000"/>
                  <a:gd name="connsiteX4-275" fmla="*/ 8551 w 10174"/>
                  <a:gd name="connsiteY4-276" fmla="*/ 10000 h 10000"/>
                  <a:gd name="connsiteX5-277" fmla="*/ 10174 w 10174"/>
                  <a:gd name="connsiteY5-278" fmla="*/ 5792 h 10000"/>
                  <a:gd name="connsiteX6-279" fmla="*/ 4955 w 10174"/>
                  <a:gd name="connsiteY6-280" fmla="*/ 0 h 10000"/>
                  <a:gd name="connsiteX0-281" fmla="*/ 4955 w 10174"/>
                  <a:gd name="connsiteY0-282" fmla="*/ 0 h 10000"/>
                  <a:gd name="connsiteX1-283" fmla="*/ 0 w 10174"/>
                  <a:gd name="connsiteY1-284" fmla="*/ 3157 h 10000"/>
                  <a:gd name="connsiteX2-285" fmla="*/ 4207 w 10174"/>
                  <a:gd name="connsiteY2-286" fmla="*/ 2533 h 10000"/>
                  <a:gd name="connsiteX3-287" fmla="*/ 7911 w 10174"/>
                  <a:gd name="connsiteY3-288" fmla="*/ 5418 h 10000"/>
                  <a:gd name="connsiteX4-289" fmla="*/ 8551 w 10174"/>
                  <a:gd name="connsiteY4-290" fmla="*/ 10000 h 10000"/>
                  <a:gd name="connsiteX5-291" fmla="*/ 10174 w 10174"/>
                  <a:gd name="connsiteY5-292" fmla="*/ 5792 h 10000"/>
                  <a:gd name="connsiteX6-293" fmla="*/ 4955 w 10174"/>
                  <a:gd name="connsiteY6-294" fmla="*/ 0 h 10000"/>
                  <a:gd name="connsiteX0-295" fmla="*/ 4955 w 10174"/>
                  <a:gd name="connsiteY0-296" fmla="*/ 0 h 10000"/>
                  <a:gd name="connsiteX1-297" fmla="*/ 0 w 10174"/>
                  <a:gd name="connsiteY1-298" fmla="*/ 3157 h 10000"/>
                  <a:gd name="connsiteX2-299" fmla="*/ 4207 w 10174"/>
                  <a:gd name="connsiteY2-300" fmla="*/ 2533 h 10000"/>
                  <a:gd name="connsiteX3-301" fmla="*/ 7911 w 10174"/>
                  <a:gd name="connsiteY3-302" fmla="*/ 5418 h 10000"/>
                  <a:gd name="connsiteX4-303" fmla="*/ 8551 w 10174"/>
                  <a:gd name="connsiteY4-304" fmla="*/ 10000 h 10000"/>
                  <a:gd name="connsiteX5-305" fmla="*/ 10174 w 10174"/>
                  <a:gd name="connsiteY5-306" fmla="*/ 5792 h 10000"/>
                  <a:gd name="connsiteX6-307" fmla="*/ 4955 w 10174"/>
                  <a:gd name="connsiteY6-308" fmla="*/ 0 h 10000"/>
                  <a:gd name="connsiteX0-309" fmla="*/ 4955 w 10174"/>
                  <a:gd name="connsiteY0-310" fmla="*/ 0 h 10000"/>
                  <a:gd name="connsiteX1-311" fmla="*/ 0 w 10174"/>
                  <a:gd name="connsiteY1-312" fmla="*/ 3157 h 10000"/>
                  <a:gd name="connsiteX2-313" fmla="*/ 4207 w 10174"/>
                  <a:gd name="connsiteY2-314" fmla="*/ 2533 h 10000"/>
                  <a:gd name="connsiteX3-315" fmla="*/ 7933 w 10174"/>
                  <a:gd name="connsiteY3-316" fmla="*/ 5374 h 10000"/>
                  <a:gd name="connsiteX4-317" fmla="*/ 8551 w 10174"/>
                  <a:gd name="connsiteY4-318" fmla="*/ 10000 h 10000"/>
                  <a:gd name="connsiteX5-319" fmla="*/ 10174 w 10174"/>
                  <a:gd name="connsiteY5-320" fmla="*/ 5792 h 10000"/>
                  <a:gd name="connsiteX6-321" fmla="*/ 4955 w 10174"/>
                  <a:gd name="connsiteY6-322" fmla="*/ 0 h 10000"/>
                  <a:gd name="connsiteX0-323" fmla="*/ 4955 w 10174"/>
                  <a:gd name="connsiteY0-324" fmla="*/ 0 h 10000"/>
                  <a:gd name="connsiteX1-325" fmla="*/ 0 w 10174"/>
                  <a:gd name="connsiteY1-326" fmla="*/ 3157 h 10000"/>
                  <a:gd name="connsiteX2-327" fmla="*/ 4207 w 10174"/>
                  <a:gd name="connsiteY2-328" fmla="*/ 2533 h 10000"/>
                  <a:gd name="connsiteX3-329" fmla="*/ 7933 w 10174"/>
                  <a:gd name="connsiteY3-330" fmla="*/ 5374 h 10000"/>
                  <a:gd name="connsiteX4-331" fmla="*/ 8551 w 10174"/>
                  <a:gd name="connsiteY4-332" fmla="*/ 10000 h 10000"/>
                  <a:gd name="connsiteX5-333" fmla="*/ 10174 w 10174"/>
                  <a:gd name="connsiteY5-334" fmla="*/ 5792 h 10000"/>
                  <a:gd name="connsiteX6-335" fmla="*/ 4955 w 10174"/>
                  <a:gd name="connsiteY6-336" fmla="*/ 0 h 10000"/>
                  <a:gd name="connsiteX0-337" fmla="*/ 4955 w 10239"/>
                  <a:gd name="connsiteY0-338" fmla="*/ 0 h 10000"/>
                  <a:gd name="connsiteX1-339" fmla="*/ 0 w 10239"/>
                  <a:gd name="connsiteY1-340" fmla="*/ 3157 h 10000"/>
                  <a:gd name="connsiteX2-341" fmla="*/ 4207 w 10239"/>
                  <a:gd name="connsiteY2-342" fmla="*/ 2533 h 10000"/>
                  <a:gd name="connsiteX3-343" fmla="*/ 7933 w 10239"/>
                  <a:gd name="connsiteY3-344" fmla="*/ 5374 h 10000"/>
                  <a:gd name="connsiteX4-345" fmla="*/ 8551 w 10239"/>
                  <a:gd name="connsiteY4-346" fmla="*/ 10000 h 10000"/>
                  <a:gd name="connsiteX5-347" fmla="*/ 10239 w 10239"/>
                  <a:gd name="connsiteY5-348" fmla="*/ 5770 h 10000"/>
                  <a:gd name="connsiteX6-349" fmla="*/ 4955 w 10239"/>
                  <a:gd name="connsiteY6-350" fmla="*/ 0 h 10000"/>
                  <a:gd name="connsiteX0-351" fmla="*/ 4955 w 10377"/>
                  <a:gd name="connsiteY0-352" fmla="*/ 0 h 10000"/>
                  <a:gd name="connsiteX1-353" fmla="*/ 0 w 10377"/>
                  <a:gd name="connsiteY1-354" fmla="*/ 3157 h 10000"/>
                  <a:gd name="connsiteX2-355" fmla="*/ 4207 w 10377"/>
                  <a:gd name="connsiteY2-356" fmla="*/ 2533 h 10000"/>
                  <a:gd name="connsiteX3-357" fmla="*/ 7933 w 10377"/>
                  <a:gd name="connsiteY3-358" fmla="*/ 5374 h 10000"/>
                  <a:gd name="connsiteX4-359" fmla="*/ 8551 w 10377"/>
                  <a:gd name="connsiteY4-360" fmla="*/ 10000 h 10000"/>
                  <a:gd name="connsiteX5-361" fmla="*/ 10377 w 10377"/>
                  <a:gd name="connsiteY5-362" fmla="*/ 5947 h 10000"/>
                  <a:gd name="connsiteX6-363" fmla="*/ 4955 w 10377"/>
                  <a:gd name="connsiteY6-364" fmla="*/ 0 h 10000"/>
                  <a:gd name="connsiteX0-365" fmla="*/ 4955 w 10550"/>
                  <a:gd name="connsiteY0-366" fmla="*/ 0 h 10000"/>
                  <a:gd name="connsiteX1-367" fmla="*/ 0 w 10550"/>
                  <a:gd name="connsiteY1-368" fmla="*/ 3157 h 10000"/>
                  <a:gd name="connsiteX2-369" fmla="*/ 4207 w 10550"/>
                  <a:gd name="connsiteY2-370" fmla="*/ 2533 h 10000"/>
                  <a:gd name="connsiteX3-371" fmla="*/ 7933 w 10550"/>
                  <a:gd name="connsiteY3-372" fmla="*/ 5374 h 10000"/>
                  <a:gd name="connsiteX4-373" fmla="*/ 8551 w 10550"/>
                  <a:gd name="connsiteY4-374" fmla="*/ 10000 h 10000"/>
                  <a:gd name="connsiteX5-375" fmla="*/ 10550 w 10550"/>
                  <a:gd name="connsiteY5-376" fmla="*/ 5912 h 10000"/>
                  <a:gd name="connsiteX6-377" fmla="*/ 4955 w 10550"/>
                  <a:gd name="connsiteY6-378" fmla="*/ 0 h 10000"/>
                  <a:gd name="connsiteX0-379" fmla="*/ 4955 w 10446"/>
                  <a:gd name="connsiteY0-380" fmla="*/ 0 h 10000"/>
                  <a:gd name="connsiteX1-381" fmla="*/ 0 w 10446"/>
                  <a:gd name="connsiteY1-382" fmla="*/ 3157 h 10000"/>
                  <a:gd name="connsiteX2-383" fmla="*/ 4207 w 10446"/>
                  <a:gd name="connsiteY2-384" fmla="*/ 2533 h 10000"/>
                  <a:gd name="connsiteX3-385" fmla="*/ 7933 w 10446"/>
                  <a:gd name="connsiteY3-386" fmla="*/ 5374 h 10000"/>
                  <a:gd name="connsiteX4-387" fmla="*/ 8551 w 10446"/>
                  <a:gd name="connsiteY4-388" fmla="*/ 10000 h 10000"/>
                  <a:gd name="connsiteX5-389" fmla="*/ 10446 w 10446"/>
                  <a:gd name="connsiteY5-390" fmla="*/ 5877 h 10000"/>
                  <a:gd name="connsiteX6-391" fmla="*/ 4955 w 10446"/>
                  <a:gd name="connsiteY6-392" fmla="*/ 0 h 10000"/>
                  <a:gd name="connsiteX0-393" fmla="*/ 4955 w 10584"/>
                  <a:gd name="connsiteY0-394" fmla="*/ 0 h 10000"/>
                  <a:gd name="connsiteX1-395" fmla="*/ 0 w 10584"/>
                  <a:gd name="connsiteY1-396" fmla="*/ 3157 h 10000"/>
                  <a:gd name="connsiteX2-397" fmla="*/ 4207 w 10584"/>
                  <a:gd name="connsiteY2-398" fmla="*/ 2533 h 10000"/>
                  <a:gd name="connsiteX3-399" fmla="*/ 7933 w 10584"/>
                  <a:gd name="connsiteY3-400" fmla="*/ 5374 h 10000"/>
                  <a:gd name="connsiteX4-401" fmla="*/ 8551 w 10584"/>
                  <a:gd name="connsiteY4-402" fmla="*/ 10000 h 10000"/>
                  <a:gd name="connsiteX5-403" fmla="*/ 10584 w 10584"/>
                  <a:gd name="connsiteY5-404" fmla="*/ 5877 h 10000"/>
                  <a:gd name="connsiteX6-405" fmla="*/ 4955 w 10584"/>
                  <a:gd name="connsiteY6-406" fmla="*/ 0 h 10000"/>
                  <a:gd name="connsiteX0-407" fmla="*/ 4955 w 10584"/>
                  <a:gd name="connsiteY0-408" fmla="*/ 0 h 10000"/>
                  <a:gd name="connsiteX1-409" fmla="*/ 0 w 10584"/>
                  <a:gd name="connsiteY1-410" fmla="*/ 3157 h 10000"/>
                  <a:gd name="connsiteX2-411" fmla="*/ 4121 w 10584"/>
                  <a:gd name="connsiteY2-412" fmla="*/ 2533 h 10000"/>
                  <a:gd name="connsiteX3-413" fmla="*/ 7933 w 10584"/>
                  <a:gd name="connsiteY3-414" fmla="*/ 5374 h 10000"/>
                  <a:gd name="connsiteX4-415" fmla="*/ 8551 w 10584"/>
                  <a:gd name="connsiteY4-416" fmla="*/ 10000 h 10000"/>
                  <a:gd name="connsiteX5-417" fmla="*/ 10584 w 10584"/>
                  <a:gd name="connsiteY5-418" fmla="*/ 5877 h 10000"/>
                  <a:gd name="connsiteX6-419" fmla="*/ 4955 w 10584"/>
                  <a:gd name="connsiteY6-420" fmla="*/ 0 h 10000"/>
                  <a:gd name="connsiteX0-421" fmla="*/ 4955 w 10584"/>
                  <a:gd name="connsiteY0-422" fmla="*/ 0 h 10000"/>
                  <a:gd name="connsiteX1-423" fmla="*/ 0 w 10584"/>
                  <a:gd name="connsiteY1-424" fmla="*/ 3157 h 10000"/>
                  <a:gd name="connsiteX2-425" fmla="*/ 4121 w 10584"/>
                  <a:gd name="connsiteY2-426" fmla="*/ 2533 h 10000"/>
                  <a:gd name="connsiteX3-427" fmla="*/ 7933 w 10584"/>
                  <a:gd name="connsiteY3-428" fmla="*/ 5374 h 10000"/>
                  <a:gd name="connsiteX4-429" fmla="*/ 8551 w 10584"/>
                  <a:gd name="connsiteY4-430" fmla="*/ 10000 h 10000"/>
                  <a:gd name="connsiteX5-431" fmla="*/ 10584 w 10584"/>
                  <a:gd name="connsiteY5-432" fmla="*/ 5877 h 10000"/>
                  <a:gd name="connsiteX6-433" fmla="*/ 4955 w 10584"/>
                  <a:gd name="connsiteY6-434" fmla="*/ 0 h 10000"/>
                  <a:gd name="connsiteX0-435" fmla="*/ 4955 w 10584"/>
                  <a:gd name="connsiteY0-436" fmla="*/ 0 h 10000"/>
                  <a:gd name="connsiteX1-437" fmla="*/ 0 w 10584"/>
                  <a:gd name="connsiteY1-438" fmla="*/ 3157 h 10000"/>
                  <a:gd name="connsiteX2-439" fmla="*/ 4121 w 10584"/>
                  <a:gd name="connsiteY2-440" fmla="*/ 2533 h 10000"/>
                  <a:gd name="connsiteX3-441" fmla="*/ 7933 w 10584"/>
                  <a:gd name="connsiteY3-442" fmla="*/ 5374 h 10000"/>
                  <a:gd name="connsiteX4-443" fmla="*/ 8551 w 10584"/>
                  <a:gd name="connsiteY4-444" fmla="*/ 10000 h 10000"/>
                  <a:gd name="connsiteX5-445" fmla="*/ 10584 w 10584"/>
                  <a:gd name="connsiteY5-446" fmla="*/ 5877 h 10000"/>
                  <a:gd name="connsiteX6-447" fmla="*/ 4955 w 10584"/>
                  <a:gd name="connsiteY6-448" fmla="*/ 0 h 10000"/>
                  <a:gd name="connsiteX0-449" fmla="*/ 4955 w 10584"/>
                  <a:gd name="connsiteY0-450" fmla="*/ 0 h 10000"/>
                  <a:gd name="connsiteX1-451" fmla="*/ 0 w 10584"/>
                  <a:gd name="connsiteY1-452" fmla="*/ 3157 h 10000"/>
                  <a:gd name="connsiteX2-453" fmla="*/ 4121 w 10584"/>
                  <a:gd name="connsiteY2-454" fmla="*/ 2533 h 10000"/>
                  <a:gd name="connsiteX3-455" fmla="*/ 7933 w 10584"/>
                  <a:gd name="connsiteY3-456" fmla="*/ 5374 h 10000"/>
                  <a:gd name="connsiteX4-457" fmla="*/ 8551 w 10584"/>
                  <a:gd name="connsiteY4-458" fmla="*/ 10000 h 10000"/>
                  <a:gd name="connsiteX5-459" fmla="*/ 10584 w 10584"/>
                  <a:gd name="connsiteY5-460" fmla="*/ 5877 h 10000"/>
                  <a:gd name="connsiteX6-461" fmla="*/ 4955 w 10584"/>
                  <a:gd name="connsiteY6-462" fmla="*/ 0 h 10000"/>
                  <a:gd name="connsiteX0-463" fmla="*/ 4955 w 10584"/>
                  <a:gd name="connsiteY0-464" fmla="*/ 0 h 10000"/>
                  <a:gd name="connsiteX1-465" fmla="*/ 0 w 10584"/>
                  <a:gd name="connsiteY1-466" fmla="*/ 3157 h 10000"/>
                  <a:gd name="connsiteX2-467" fmla="*/ 4121 w 10584"/>
                  <a:gd name="connsiteY2-468" fmla="*/ 2533 h 10000"/>
                  <a:gd name="connsiteX3-469" fmla="*/ 7933 w 10584"/>
                  <a:gd name="connsiteY3-470" fmla="*/ 5374 h 10000"/>
                  <a:gd name="connsiteX4-471" fmla="*/ 8551 w 10584"/>
                  <a:gd name="connsiteY4-472" fmla="*/ 10000 h 10000"/>
                  <a:gd name="connsiteX5-473" fmla="*/ 10584 w 10584"/>
                  <a:gd name="connsiteY5-474" fmla="*/ 5877 h 10000"/>
                  <a:gd name="connsiteX6-475" fmla="*/ 4955 w 10584"/>
                  <a:gd name="connsiteY6-476" fmla="*/ 0 h 10000"/>
                  <a:gd name="connsiteX0-477" fmla="*/ 4955 w 10584"/>
                  <a:gd name="connsiteY0-478" fmla="*/ 0 h 10000"/>
                  <a:gd name="connsiteX1-479" fmla="*/ 0 w 10584"/>
                  <a:gd name="connsiteY1-480" fmla="*/ 3157 h 10000"/>
                  <a:gd name="connsiteX2-481" fmla="*/ 4121 w 10584"/>
                  <a:gd name="connsiteY2-482" fmla="*/ 2533 h 10000"/>
                  <a:gd name="connsiteX3-483" fmla="*/ 7933 w 10584"/>
                  <a:gd name="connsiteY3-484" fmla="*/ 5374 h 10000"/>
                  <a:gd name="connsiteX4-485" fmla="*/ 8551 w 10584"/>
                  <a:gd name="connsiteY4-486" fmla="*/ 10000 h 10000"/>
                  <a:gd name="connsiteX5-487" fmla="*/ 10584 w 10584"/>
                  <a:gd name="connsiteY5-488" fmla="*/ 5877 h 10000"/>
                  <a:gd name="connsiteX6-489" fmla="*/ 4955 w 10584"/>
                  <a:gd name="connsiteY6-490" fmla="*/ 0 h 10000"/>
                  <a:gd name="connsiteX0-491" fmla="*/ 5009 w 10638"/>
                  <a:gd name="connsiteY0-492" fmla="*/ 0 h 10000"/>
                  <a:gd name="connsiteX1-493" fmla="*/ 0 w 10638"/>
                  <a:gd name="connsiteY1-494" fmla="*/ 3223 h 10000"/>
                  <a:gd name="connsiteX2-495" fmla="*/ 4175 w 10638"/>
                  <a:gd name="connsiteY2-496" fmla="*/ 2533 h 10000"/>
                  <a:gd name="connsiteX3-497" fmla="*/ 7987 w 10638"/>
                  <a:gd name="connsiteY3-498" fmla="*/ 5374 h 10000"/>
                  <a:gd name="connsiteX4-499" fmla="*/ 8605 w 10638"/>
                  <a:gd name="connsiteY4-500" fmla="*/ 10000 h 10000"/>
                  <a:gd name="connsiteX5-501" fmla="*/ 10638 w 10638"/>
                  <a:gd name="connsiteY5-502" fmla="*/ 5877 h 10000"/>
                  <a:gd name="connsiteX6-503" fmla="*/ 5009 w 10638"/>
                  <a:gd name="connsiteY6-504" fmla="*/ 0 h 10000"/>
                  <a:gd name="connsiteX0-505" fmla="*/ 5009 w 10638"/>
                  <a:gd name="connsiteY0-506" fmla="*/ 0 h 10000"/>
                  <a:gd name="connsiteX1-507" fmla="*/ 0 w 10638"/>
                  <a:gd name="connsiteY1-508" fmla="*/ 3223 h 10000"/>
                  <a:gd name="connsiteX2-509" fmla="*/ 4197 w 10638"/>
                  <a:gd name="connsiteY2-510" fmla="*/ 2544 h 10000"/>
                  <a:gd name="connsiteX3-511" fmla="*/ 7987 w 10638"/>
                  <a:gd name="connsiteY3-512" fmla="*/ 5374 h 10000"/>
                  <a:gd name="connsiteX4-513" fmla="*/ 8605 w 10638"/>
                  <a:gd name="connsiteY4-514" fmla="*/ 10000 h 10000"/>
                  <a:gd name="connsiteX5-515" fmla="*/ 10638 w 10638"/>
                  <a:gd name="connsiteY5-516" fmla="*/ 5877 h 10000"/>
                  <a:gd name="connsiteX6-517" fmla="*/ 5009 w 10638"/>
                  <a:gd name="connsiteY6-518" fmla="*/ 0 h 10000"/>
                  <a:gd name="connsiteX0-519" fmla="*/ 5009 w 10638"/>
                  <a:gd name="connsiteY0-520" fmla="*/ 0 h 10000"/>
                  <a:gd name="connsiteX1-521" fmla="*/ 0 w 10638"/>
                  <a:gd name="connsiteY1-522" fmla="*/ 3223 h 10000"/>
                  <a:gd name="connsiteX2-523" fmla="*/ 4165 w 10638"/>
                  <a:gd name="connsiteY2-524" fmla="*/ 2544 h 10000"/>
                  <a:gd name="connsiteX3-525" fmla="*/ 7987 w 10638"/>
                  <a:gd name="connsiteY3-526" fmla="*/ 5374 h 10000"/>
                  <a:gd name="connsiteX4-527" fmla="*/ 8605 w 10638"/>
                  <a:gd name="connsiteY4-528" fmla="*/ 10000 h 10000"/>
                  <a:gd name="connsiteX5-529" fmla="*/ 10638 w 10638"/>
                  <a:gd name="connsiteY5-530" fmla="*/ 5877 h 10000"/>
                  <a:gd name="connsiteX6-531" fmla="*/ 5009 w 10638"/>
                  <a:gd name="connsiteY6-532" fmla="*/ 0 h 10000"/>
                  <a:gd name="connsiteX0-533" fmla="*/ 5009 w 10638"/>
                  <a:gd name="connsiteY0-534" fmla="*/ 0 h 10000"/>
                  <a:gd name="connsiteX1-535" fmla="*/ 0 w 10638"/>
                  <a:gd name="connsiteY1-536" fmla="*/ 3223 h 10000"/>
                  <a:gd name="connsiteX2-537" fmla="*/ 4165 w 10638"/>
                  <a:gd name="connsiteY2-538" fmla="*/ 2544 h 10000"/>
                  <a:gd name="connsiteX3-539" fmla="*/ 7987 w 10638"/>
                  <a:gd name="connsiteY3-540" fmla="*/ 5374 h 10000"/>
                  <a:gd name="connsiteX4-541" fmla="*/ 8605 w 10638"/>
                  <a:gd name="connsiteY4-542" fmla="*/ 10000 h 10000"/>
                  <a:gd name="connsiteX5-543" fmla="*/ 10638 w 10638"/>
                  <a:gd name="connsiteY5-544" fmla="*/ 5877 h 10000"/>
                  <a:gd name="connsiteX6-545" fmla="*/ 5009 w 10638"/>
                  <a:gd name="connsiteY6-546" fmla="*/ 0 h 10000"/>
                  <a:gd name="connsiteX0-547" fmla="*/ 5009 w 10638"/>
                  <a:gd name="connsiteY0-548" fmla="*/ 0 h 10000"/>
                  <a:gd name="connsiteX1-549" fmla="*/ 0 w 10638"/>
                  <a:gd name="connsiteY1-550" fmla="*/ 3223 h 10000"/>
                  <a:gd name="connsiteX2-551" fmla="*/ 4165 w 10638"/>
                  <a:gd name="connsiteY2-552" fmla="*/ 2544 h 10000"/>
                  <a:gd name="connsiteX3-553" fmla="*/ 7987 w 10638"/>
                  <a:gd name="connsiteY3-554" fmla="*/ 5374 h 10000"/>
                  <a:gd name="connsiteX4-555" fmla="*/ 8605 w 10638"/>
                  <a:gd name="connsiteY4-556" fmla="*/ 10000 h 10000"/>
                  <a:gd name="connsiteX5-557" fmla="*/ 10638 w 10638"/>
                  <a:gd name="connsiteY5-558" fmla="*/ 5877 h 10000"/>
                  <a:gd name="connsiteX6-559" fmla="*/ 5009 w 10638"/>
                  <a:gd name="connsiteY6-560" fmla="*/ 0 h 10000"/>
                  <a:gd name="connsiteX0-561" fmla="*/ 5009 w 10638"/>
                  <a:gd name="connsiteY0-562" fmla="*/ 0 h 10000"/>
                  <a:gd name="connsiteX1-563" fmla="*/ 0 w 10638"/>
                  <a:gd name="connsiteY1-564" fmla="*/ 3223 h 10000"/>
                  <a:gd name="connsiteX2-565" fmla="*/ 4165 w 10638"/>
                  <a:gd name="connsiteY2-566" fmla="*/ 2544 h 10000"/>
                  <a:gd name="connsiteX3-567" fmla="*/ 7965 w 10638"/>
                  <a:gd name="connsiteY3-568" fmla="*/ 5396 h 10000"/>
                  <a:gd name="connsiteX4-569" fmla="*/ 8605 w 10638"/>
                  <a:gd name="connsiteY4-570" fmla="*/ 10000 h 10000"/>
                  <a:gd name="connsiteX5-571" fmla="*/ 10638 w 10638"/>
                  <a:gd name="connsiteY5-572" fmla="*/ 5877 h 10000"/>
                  <a:gd name="connsiteX6-573" fmla="*/ 5009 w 10638"/>
                  <a:gd name="connsiteY6-574" fmla="*/ 0 h 10000"/>
                  <a:gd name="connsiteX0-575" fmla="*/ 5009 w 10638"/>
                  <a:gd name="connsiteY0-576" fmla="*/ 0 h 10000"/>
                  <a:gd name="connsiteX1-577" fmla="*/ 0 w 10638"/>
                  <a:gd name="connsiteY1-578" fmla="*/ 3223 h 10000"/>
                  <a:gd name="connsiteX2-579" fmla="*/ 4165 w 10638"/>
                  <a:gd name="connsiteY2-580" fmla="*/ 2544 h 10000"/>
                  <a:gd name="connsiteX3-581" fmla="*/ 7965 w 10638"/>
                  <a:gd name="connsiteY3-582" fmla="*/ 5396 h 10000"/>
                  <a:gd name="connsiteX4-583" fmla="*/ 8605 w 10638"/>
                  <a:gd name="connsiteY4-584" fmla="*/ 10000 h 10000"/>
                  <a:gd name="connsiteX5-585" fmla="*/ 10638 w 10638"/>
                  <a:gd name="connsiteY5-586" fmla="*/ 5877 h 10000"/>
                  <a:gd name="connsiteX6-587" fmla="*/ 5009 w 10638"/>
                  <a:gd name="connsiteY6-588" fmla="*/ 0 h 10000"/>
                  <a:gd name="connsiteX0-589" fmla="*/ 5009 w 10638"/>
                  <a:gd name="connsiteY0-590" fmla="*/ 0 h 10000"/>
                  <a:gd name="connsiteX1-591" fmla="*/ 0 w 10638"/>
                  <a:gd name="connsiteY1-592" fmla="*/ 3223 h 10000"/>
                  <a:gd name="connsiteX2-593" fmla="*/ 4165 w 10638"/>
                  <a:gd name="connsiteY2-594" fmla="*/ 2544 h 10000"/>
                  <a:gd name="connsiteX3-595" fmla="*/ 7965 w 10638"/>
                  <a:gd name="connsiteY3-596" fmla="*/ 5396 h 10000"/>
                  <a:gd name="connsiteX4-597" fmla="*/ 8605 w 10638"/>
                  <a:gd name="connsiteY4-598" fmla="*/ 10000 h 10000"/>
                  <a:gd name="connsiteX5-599" fmla="*/ 10638 w 10638"/>
                  <a:gd name="connsiteY5-600" fmla="*/ 5877 h 10000"/>
                  <a:gd name="connsiteX6-601" fmla="*/ 5009 w 10638"/>
                  <a:gd name="connsiteY6-602" fmla="*/ 0 h 10000"/>
                  <a:gd name="connsiteX0-603" fmla="*/ 5009 w 10638"/>
                  <a:gd name="connsiteY0-604" fmla="*/ 0 h 10000"/>
                  <a:gd name="connsiteX1-605" fmla="*/ 0 w 10638"/>
                  <a:gd name="connsiteY1-606" fmla="*/ 3223 h 10000"/>
                  <a:gd name="connsiteX2-607" fmla="*/ 4165 w 10638"/>
                  <a:gd name="connsiteY2-608" fmla="*/ 2544 h 10000"/>
                  <a:gd name="connsiteX3-609" fmla="*/ 7965 w 10638"/>
                  <a:gd name="connsiteY3-610" fmla="*/ 5396 h 10000"/>
                  <a:gd name="connsiteX4-611" fmla="*/ 8605 w 10638"/>
                  <a:gd name="connsiteY4-612" fmla="*/ 10000 h 10000"/>
                  <a:gd name="connsiteX5-613" fmla="*/ 10638 w 10638"/>
                  <a:gd name="connsiteY5-614" fmla="*/ 5877 h 10000"/>
                  <a:gd name="connsiteX6-615" fmla="*/ 5009 w 10638"/>
                  <a:gd name="connsiteY6-616" fmla="*/ 0 h 10000"/>
                  <a:gd name="connsiteX0-617" fmla="*/ 5009 w 10638"/>
                  <a:gd name="connsiteY0-618" fmla="*/ 0 h 10000"/>
                  <a:gd name="connsiteX1-619" fmla="*/ 0 w 10638"/>
                  <a:gd name="connsiteY1-620" fmla="*/ 3223 h 10000"/>
                  <a:gd name="connsiteX2-621" fmla="*/ 4165 w 10638"/>
                  <a:gd name="connsiteY2-622" fmla="*/ 2544 h 10000"/>
                  <a:gd name="connsiteX3-623" fmla="*/ 7965 w 10638"/>
                  <a:gd name="connsiteY3-624" fmla="*/ 5396 h 10000"/>
                  <a:gd name="connsiteX4-625" fmla="*/ 8605 w 10638"/>
                  <a:gd name="connsiteY4-626" fmla="*/ 10000 h 10000"/>
                  <a:gd name="connsiteX5-627" fmla="*/ 10638 w 10638"/>
                  <a:gd name="connsiteY5-628" fmla="*/ 5877 h 10000"/>
                  <a:gd name="connsiteX6-629" fmla="*/ 5009 w 10638"/>
                  <a:gd name="connsiteY6-630" fmla="*/ 0 h 10000"/>
                  <a:gd name="connsiteX0-631" fmla="*/ 5009 w 10638"/>
                  <a:gd name="connsiteY0-632" fmla="*/ 0 h 10000"/>
                  <a:gd name="connsiteX1-633" fmla="*/ 0 w 10638"/>
                  <a:gd name="connsiteY1-634" fmla="*/ 3223 h 10000"/>
                  <a:gd name="connsiteX2-635" fmla="*/ 4165 w 10638"/>
                  <a:gd name="connsiteY2-636" fmla="*/ 2544 h 10000"/>
                  <a:gd name="connsiteX3-637" fmla="*/ 7965 w 10638"/>
                  <a:gd name="connsiteY3-638" fmla="*/ 5396 h 10000"/>
                  <a:gd name="connsiteX4-639" fmla="*/ 8605 w 10638"/>
                  <a:gd name="connsiteY4-640" fmla="*/ 10000 h 10000"/>
                  <a:gd name="connsiteX5-641" fmla="*/ 10638 w 10638"/>
                  <a:gd name="connsiteY5-642" fmla="*/ 5877 h 10000"/>
                  <a:gd name="connsiteX6-643" fmla="*/ 5009 w 10638"/>
                  <a:gd name="connsiteY6-644" fmla="*/ 0 h 10000"/>
                  <a:gd name="connsiteX0-645" fmla="*/ 5009 w 10638"/>
                  <a:gd name="connsiteY0-646" fmla="*/ 0 h 10000"/>
                  <a:gd name="connsiteX1-647" fmla="*/ 0 w 10638"/>
                  <a:gd name="connsiteY1-648" fmla="*/ 3223 h 10000"/>
                  <a:gd name="connsiteX2-649" fmla="*/ 4165 w 10638"/>
                  <a:gd name="connsiteY2-650" fmla="*/ 2544 h 10000"/>
                  <a:gd name="connsiteX3-651" fmla="*/ 7965 w 10638"/>
                  <a:gd name="connsiteY3-652" fmla="*/ 5396 h 10000"/>
                  <a:gd name="connsiteX4-653" fmla="*/ 8605 w 10638"/>
                  <a:gd name="connsiteY4-654" fmla="*/ 10000 h 10000"/>
                  <a:gd name="connsiteX5-655" fmla="*/ 10638 w 10638"/>
                  <a:gd name="connsiteY5-656" fmla="*/ 5877 h 10000"/>
                  <a:gd name="connsiteX6-657" fmla="*/ 5009 w 10638"/>
                  <a:gd name="connsiteY6-658" fmla="*/ 0 h 10000"/>
                  <a:gd name="connsiteX0-659" fmla="*/ 5009 w 10638"/>
                  <a:gd name="connsiteY0-660" fmla="*/ 0 h 10000"/>
                  <a:gd name="connsiteX1-661" fmla="*/ 0 w 10638"/>
                  <a:gd name="connsiteY1-662" fmla="*/ 3223 h 10000"/>
                  <a:gd name="connsiteX2-663" fmla="*/ 4165 w 10638"/>
                  <a:gd name="connsiteY2-664" fmla="*/ 2544 h 10000"/>
                  <a:gd name="connsiteX3-665" fmla="*/ 7965 w 10638"/>
                  <a:gd name="connsiteY3-666" fmla="*/ 5396 h 10000"/>
                  <a:gd name="connsiteX4-667" fmla="*/ 8605 w 10638"/>
                  <a:gd name="connsiteY4-668" fmla="*/ 10000 h 10000"/>
                  <a:gd name="connsiteX5-669" fmla="*/ 10638 w 10638"/>
                  <a:gd name="connsiteY5-670" fmla="*/ 5877 h 10000"/>
                  <a:gd name="connsiteX6-671" fmla="*/ 5009 w 10638"/>
                  <a:gd name="connsiteY6-672" fmla="*/ 0 h 10000"/>
                  <a:gd name="connsiteX0-673" fmla="*/ 5009 w 10638"/>
                  <a:gd name="connsiteY0-674" fmla="*/ 0 h 10000"/>
                  <a:gd name="connsiteX1-675" fmla="*/ 0 w 10638"/>
                  <a:gd name="connsiteY1-676" fmla="*/ 3223 h 10000"/>
                  <a:gd name="connsiteX2-677" fmla="*/ 4165 w 10638"/>
                  <a:gd name="connsiteY2-678" fmla="*/ 2544 h 10000"/>
                  <a:gd name="connsiteX3-679" fmla="*/ 7965 w 10638"/>
                  <a:gd name="connsiteY3-680" fmla="*/ 5396 h 10000"/>
                  <a:gd name="connsiteX4-681" fmla="*/ 8605 w 10638"/>
                  <a:gd name="connsiteY4-682" fmla="*/ 10000 h 10000"/>
                  <a:gd name="connsiteX5-683" fmla="*/ 10638 w 10638"/>
                  <a:gd name="connsiteY5-684" fmla="*/ 5877 h 10000"/>
                  <a:gd name="connsiteX6-685" fmla="*/ 5009 w 10638"/>
                  <a:gd name="connsiteY6-686" fmla="*/ 0 h 10000"/>
                  <a:gd name="connsiteX0-687" fmla="*/ 5009 w 10638"/>
                  <a:gd name="connsiteY0-688" fmla="*/ 0 h 10000"/>
                  <a:gd name="connsiteX1-689" fmla="*/ 0 w 10638"/>
                  <a:gd name="connsiteY1-690" fmla="*/ 3223 h 10000"/>
                  <a:gd name="connsiteX2-691" fmla="*/ 4165 w 10638"/>
                  <a:gd name="connsiteY2-692" fmla="*/ 2544 h 10000"/>
                  <a:gd name="connsiteX3-693" fmla="*/ 7965 w 10638"/>
                  <a:gd name="connsiteY3-694" fmla="*/ 5396 h 10000"/>
                  <a:gd name="connsiteX4-695" fmla="*/ 8605 w 10638"/>
                  <a:gd name="connsiteY4-696" fmla="*/ 10000 h 10000"/>
                  <a:gd name="connsiteX5-697" fmla="*/ 10638 w 10638"/>
                  <a:gd name="connsiteY5-698" fmla="*/ 5877 h 10000"/>
                  <a:gd name="connsiteX6-699" fmla="*/ 5009 w 10638"/>
                  <a:gd name="connsiteY6-700" fmla="*/ 0 h 10000"/>
                  <a:gd name="connsiteX0-701" fmla="*/ 5009 w 10638"/>
                  <a:gd name="connsiteY0-702" fmla="*/ 0 h 10000"/>
                  <a:gd name="connsiteX1-703" fmla="*/ 0 w 10638"/>
                  <a:gd name="connsiteY1-704" fmla="*/ 3223 h 10000"/>
                  <a:gd name="connsiteX2-705" fmla="*/ 4165 w 10638"/>
                  <a:gd name="connsiteY2-706" fmla="*/ 2544 h 10000"/>
                  <a:gd name="connsiteX3-707" fmla="*/ 7965 w 10638"/>
                  <a:gd name="connsiteY3-708" fmla="*/ 5396 h 10000"/>
                  <a:gd name="connsiteX4-709" fmla="*/ 8605 w 10638"/>
                  <a:gd name="connsiteY4-710" fmla="*/ 10000 h 10000"/>
                  <a:gd name="connsiteX5-711" fmla="*/ 10638 w 10638"/>
                  <a:gd name="connsiteY5-712" fmla="*/ 5877 h 10000"/>
                  <a:gd name="connsiteX6-713" fmla="*/ 5009 w 10638"/>
                  <a:gd name="connsiteY6-714" fmla="*/ 0 h 10000"/>
                  <a:gd name="connsiteX0-715" fmla="*/ 5009 w 10638"/>
                  <a:gd name="connsiteY0-716" fmla="*/ 0 h 10000"/>
                  <a:gd name="connsiteX1-717" fmla="*/ 0 w 10638"/>
                  <a:gd name="connsiteY1-718" fmla="*/ 3223 h 10000"/>
                  <a:gd name="connsiteX2-719" fmla="*/ 4165 w 10638"/>
                  <a:gd name="connsiteY2-720" fmla="*/ 2544 h 10000"/>
                  <a:gd name="connsiteX3-721" fmla="*/ 7965 w 10638"/>
                  <a:gd name="connsiteY3-722" fmla="*/ 5396 h 10000"/>
                  <a:gd name="connsiteX4-723" fmla="*/ 8605 w 10638"/>
                  <a:gd name="connsiteY4-724" fmla="*/ 10000 h 10000"/>
                  <a:gd name="connsiteX5-725" fmla="*/ 10638 w 10638"/>
                  <a:gd name="connsiteY5-726" fmla="*/ 5877 h 10000"/>
                  <a:gd name="connsiteX6-727" fmla="*/ 5009 w 10638"/>
                  <a:gd name="connsiteY6-728" fmla="*/ 0 h 10000"/>
                  <a:gd name="connsiteX0-729" fmla="*/ 5009 w 10638"/>
                  <a:gd name="connsiteY0-730" fmla="*/ 0 h 10000"/>
                  <a:gd name="connsiteX1-731" fmla="*/ 0 w 10638"/>
                  <a:gd name="connsiteY1-732" fmla="*/ 3223 h 10000"/>
                  <a:gd name="connsiteX2-733" fmla="*/ 4165 w 10638"/>
                  <a:gd name="connsiteY2-734" fmla="*/ 2544 h 10000"/>
                  <a:gd name="connsiteX3-735" fmla="*/ 7965 w 10638"/>
                  <a:gd name="connsiteY3-736" fmla="*/ 5396 h 10000"/>
                  <a:gd name="connsiteX4-737" fmla="*/ 8605 w 10638"/>
                  <a:gd name="connsiteY4-738" fmla="*/ 10000 h 10000"/>
                  <a:gd name="connsiteX5-739" fmla="*/ 10638 w 10638"/>
                  <a:gd name="connsiteY5-740" fmla="*/ 5877 h 10000"/>
                  <a:gd name="connsiteX6-741" fmla="*/ 5009 w 10638"/>
                  <a:gd name="connsiteY6-742" fmla="*/ 0 h 10000"/>
                  <a:gd name="connsiteX0-743" fmla="*/ 5009 w 10638"/>
                  <a:gd name="connsiteY0-744" fmla="*/ 0 h 10000"/>
                  <a:gd name="connsiteX1-745" fmla="*/ 0 w 10638"/>
                  <a:gd name="connsiteY1-746" fmla="*/ 3223 h 10000"/>
                  <a:gd name="connsiteX2-747" fmla="*/ 4165 w 10638"/>
                  <a:gd name="connsiteY2-748" fmla="*/ 2544 h 10000"/>
                  <a:gd name="connsiteX3-749" fmla="*/ 7965 w 10638"/>
                  <a:gd name="connsiteY3-750" fmla="*/ 5396 h 10000"/>
                  <a:gd name="connsiteX4-751" fmla="*/ 8605 w 10638"/>
                  <a:gd name="connsiteY4-752" fmla="*/ 10000 h 10000"/>
                  <a:gd name="connsiteX5-753" fmla="*/ 10638 w 10638"/>
                  <a:gd name="connsiteY5-754" fmla="*/ 5877 h 10000"/>
                  <a:gd name="connsiteX6-755" fmla="*/ 5009 w 10638"/>
                  <a:gd name="connsiteY6-756" fmla="*/ 0 h 10000"/>
                  <a:gd name="connsiteX0-757" fmla="*/ 5009 w 10638"/>
                  <a:gd name="connsiteY0-758" fmla="*/ 0 h 10000"/>
                  <a:gd name="connsiteX1-759" fmla="*/ 0 w 10638"/>
                  <a:gd name="connsiteY1-760" fmla="*/ 3223 h 10000"/>
                  <a:gd name="connsiteX2-761" fmla="*/ 4165 w 10638"/>
                  <a:gd name="connsiteY2-762" fmla="*/ 2544 h 10000"/>
                  <a:gd name="connsiteX3-763" fmla="*/ 7965 w 10638"/>
                  <a:gd name="connsiteY3-764" fmla="*/ 5396 h 10000"/>
                  <a:gd name="connsiteX4-765" fmla="*/ 8605 w 10638"/>
                  <a:gd name="connsiteY4-766" fmla="*/ 10000 h 10000"/>
                  <a:gd name="connsiteX5-767" fmla="*/ 10638 w 10638"/>
                  <a:gd name="connsiteY5-768" fmla="*/ 5877 h 10000"/>
                  <a:gd name="connsiteX6-769" fmla="*/ 5009 w 10638"/>
                  <a:gd name="connsiteY6-770" fmla="*/ 0 h 10000"/>
                  <a:gd name="connsiteX0-771" fmla="*/ 5009 w 10638"/>
                  <a:gd name="connsiteY0-772" fmla="*/ 0 h 10000"/>
                  <a:gd name="connsiteX1-773" fmla="*/ 0 w 10638"/>
                  <a:gd name="connsiteY1-774" fmla="*/ 3223 h 10000"/>
                  <a:gd name="connsiteX2-775" fmla="*/ 4100 w 10638"/>
                  <a:gd name="connsiteY2-776" fmla="*/ 2544 h 10000"/>
                  <a:gd name="connsiteX3-777" fmla="*/ 7965 w 10638"/>
                  <a:gd name="connsiteY3-778" fmla="*/ 5396 h 10000"/>
                  <a:gd name="connsiteX4-779" fmla="*/ 8605 w 10638"/>
                  <a:gd name="connsiteY4-780" fmla="*/ 10000 h 10000"/>
                  <a:gd name="connsiteX5-781" fmla="*/ 10638 w 10638"/>
                  <a:gd name="connsiteY5-782" fmla="*/ 5877 h 10000"/>
                  <a:gd name="connsiteX6-783" fmla="*/ 5009 w 10638"/>
                  <a:gd name="connsiteY6-784" fmla="*/ 0 h 10000"/>
                  <a:gd name="connsiteX0-785" fmla="*/ 5009 w 10638"/>
                  <a:gd name="connsiteY0-786" fmla="*/ 0 h 10000"/>
                  <a:gd name="connsiteX1-787" fmla="*/ 0 w 10638"/>
                  <a:gd name="connsiteY1-788" fmla="*/ 3223 h 10000"/>
                  <a:gd name="connsiteX2-789" fmla="*/ 4100 w 10638"/>
                  <a:gd name="connsiteY2-790" fmla="*/ 2544 h 10000"/>
                  <a:gd name="connsiteX3-791" fmla="*/ 7965 w 10638"/>
                  <a:gd name="connsiteY3-792" fmla="*/ 5396 h 10000"/>
                  <a:gd name="connsiteX4-793" fmla="*/ 8605 w 10638"/>
                  <a:gd name="connsiteY4-794" fmla="*/ 10000 h 10000"/>
                  <a:gd name="connsiteX5-795" fmla="*/ 10638 w 10638"/>
                  <a:gd name="connsiteY5-796" fmla="*/ 5877 h 10000"/>
                  <a:gd name="connsiteX6-797" fmla="*/ 5009 w 10638"/>
                  <a:gd name="connsiteY6-798" fmla="*/ 0 h 10000"/>
                  <a:gd name="connsiteX0-799" fmla="*/ 5009 w 10638"/>
                  <a:gd name="connsiteY0-800" fmla="*/ 0 h 10000"/>
                  <a:gd name="connsiteX1-801" fmla="*/ 0 w 10638"/>
                  <a:gd name="connsiteY1-802" fmla="*/ 3223 h 10000"/>
                  <a:gd name="connsiteX2-803" fmla="*/ 4100 w 10638"/>
                  <a:gd name="connsiteY2-804" fmla="*/ 2544 h 10000"/>
                  <a:gd name="connsiteX3-805" fmla="*/ 7965 w 10638"/>
                  <a:gd name="connsiteY3-806" fmla="*/ 5396 h 10000"/>
                  <a:gd name="connsiteX4-807" fmla="*/ 8605 w 10638"/>
                  <a:gd name="connsiteY4-808" fmla="*/ 10000 h 10000"/>
                  <a:gd name="connsiteX5-809" fmla="*/ 10638 w 10638"/>
                  <a:gd name="connsiteY5-810" fmla="*/ 5877 h 10000"/>
                  <a:gd name="connsiteX6-811" fmla="*/ 5009 w 10638"/>
                  <a:gd name="connsiteY6-812" fmla="*/ 0 h 10000"/>
                  <a:gd name="connsiteX0-813" fmla="*/ 5009 w 10638"/>
                  <a:gd name="connsiteY0-814" fmla="*/ 0 h 10000"/>
                  <a:gd name="connsiteX1-815" fmla="*/ 0 w 10638"/>
                  <a:gd name="connsiteY1-816" fmla="*/ 3223 h 10000"/>
                  <a:gd name="connsiteX2-817" fmla="*/ 4100 w 10638"/>
                  <a:gd name="connsiteY2-818" fmla="*/ 2544 h 10000"/>
                  <a:gd name="connsiteX3-819" fmla="*/ 7965 w 10638"/>
                  <a:gd name="connsiteY3-820" fmla="*/ 5396 h 10000"/>
                  <a:gd name="connsiteX4-821" fmla="*/ 8605 w 10638"/>
                  <a:gd name="connsiteY4-822" fmla="*/ 10000 h 10000"/>
                  <a:gd name="connsiteX5-823" fmla="*/ 10638 w 10638"/>
                  <a:gd name="connsiteY5-824" fmla="*/ 5877 h 10000"/>
                  <a:gd name="connsiteX6-825" fmla="*/ 5009 w 10638"/>
                  <a:gd name="connsiteY6-826" fmla="*/ 0 h 10000"/>
                  <a:gd name="connsiteX0-827" fmla="*/ 5009 w 10638"/>
                  <a:gd name="connsiteY0-828" fmla="*/ 0 h 10000"/>
                  <a:gd name="connsiteX1-829" fmla="*/ 0 w 10638"/>
                  <a:gd name="connsiteY1-830" fmla="*/ 3223 h 10000"/>
                  <a:gd name="connsiteX2-831" fmla="*/ 4100 w 10638"/>
                  <a:gd name="connsiteY2-832" fmla="*/ 2544 h 10000"/>
                  <a:gd name="connsiteX3-833" fmla="*/ 7965 w 10638"/>
                  <a:gd name="connsiteY3-834" fmla="*/ 5396 h 10000"/>
                  <a:gd name="connsiteX4-835" fmla="*/ 8605 w 10638"/>
                  <a:gd name="connsiteY4-836" fmla="*/ 10000 h 10000"/>
                  <a:gd name="connsiteX5-837" fmla="*/ 10638 w 10638"/>
                  <a:gd name="connsiteY5-838" fmla="*/ 5877 h 10000"/>
                  <a:gd name="connsiteX6-839" fmla="*/ 5009 w 10638"/>
                  <a:gd name="connsiteY6-840" fmla="*/ 0 h 10000"/>
                  <a:gd name="connsiteX0-841" fmla="*/ 5009 w 10638"/>
                  <a:gd name="connsiteY0-842" fmla="*/ 0 h 10000"/>
                  <a:gd name="connsiteX1-843" fmla="*/ 0 w 10638"/>
                  <a:gd name="connsiteY1-844" fmla="*/ 3223 h 10000"/>
                  <a:gd name="connsiteX2-845" fmla="*/ 4100 w 10638"/>
                  <a:gd name="connsiteY2-846" fmla="*/ 2544 h 10000"/>
                  <a:gd name="connsiteX3-847" fmla="*/ 7965 w 10638"/>
                  <a:gd name="connsiteY3-848" fmla="*/ 5396 h 10000"/>
                  <a:gd name="connsiteX4-849" fmla="*/ 8605 w 10638"/>
                  <a:gd name="connsiteY4-850" fmla="*/ 10000 h 10000"/>
                  <a:gd name="connsiteX5-851" fmla="*/ 10638 w 10638"/>
                  <a:gd name="connsiteY5-852" fmla="*/ 5877 h 10000"/>
                  <a:gd name="connsiteX6-853" fmla="*/ 5009 w 10638"/>
                  <a:gd name="connsiteY6-854" fmla="*/ 0 h 10000"/>
                  <a:gd name="connsiteX0-855" fmla="*/ 5009 w 10228"/>
                  <a:gd name="connsiteY0-856" fmla="*/ 0 h 10000"/>
                  <a:gd name="connsiteX1-857" fmla="*/ 0 w 10228"/>
                  <a:gd name="connsiteY1-858" fmla="*/ 3223 h 10000"/>
                  <a:gd name="connsiteX2-859" fmla="*/ 4100 w 10228"/>
                  <a:gd name="connsiteY2-860" fmla="*/ 2544 h 10000"/>
                  <a:gd name="connsiteX3-861" fmla="*/ 7965 w 10228"/>
                  <a:gd name="connsiteY3-862" fmla="*/ 5396 h 10000"/>
                  <a:gd name="connsiteX4-863" fmla="*/ 8605 w 10228"/>
                  <a:gd name="connsiteY4-864" fmla="*/ 10000 h 10000"/>
                  <a:gd name="connsiteX5-865" fmla="*/ 10228 w 10228"/>
                  <a:gd name="connsiteY5-866" fmla="*/ 5943 h 10000"/>
                  <a:gd name="connsiteX6-867" fmla="*/ 5009 w 10228"/>
                  <a:gd name="connsiteY6-868" fmla="*/ 0 h 10000"/>
                  <a:gd name="connsiteX0-869" fmla="*/ 5009 w 10228"/>
                  <a:gd name="connsiteY0-870" fmla="*/ 0 h 10000"/>
                  <a:gd name="connsiteX1-871" fmla="*/ 0 w 10228"/>
                  <a:gd name="connsiteY1-872" fmla="*/ 3223 h 10000"/>
                  <a:gd name="connsiteX2-873" fmla="*/ 4100 w 10228"/>
                  <a:gd name="connsiteY2-874" fmla="*/ 2544 h 10000"/>
                  <a:gd name="connsiteX3-875" fmla="*/ 7965 w 10228"/>
                  <a:gd name="connsiteY3-876" fmla="*/ 5396 h 10000"/>
                  <a:gd name="connsiteX4-877" fmla="*/ 8605 w 10228"/>
                  <a:gd name="connsiteY4-878" fmla="*/ 10000 h 10000"/>
                  <a:gd name="connsiteX5-879" fmla="*/ 10228 w 10228"/>
                  <a:gd name="connsiteY5-880" fmla="*/ 5943 h 10000"/>
                  <a:gd name="connsiteX6-881" fmla="*/ 5009 w 10228"/>
                  <a:gd name="connsiteY6-882" fmla="*/ 0 h 10000"/>
                  <a:gd name="connsiteX0-883" fmla="*/ 5009 w 10228"/>
                  <a:gd name="connsiteY0-884" fmla="*/ 0 h 10000"/>
                  <a:gd name="connsiteX1-885" fmla="*/ 0 w 10228"/>
                  <a:gd name="connsiteY1-886" fmla="*/ 3223 h 10000"/>
                  <a:gd name="connsiteX2-887" fmla="*/ 4100 w 10228"/>
                  <a:gd name="connsiteY2-888" fmla="*/ 2544 h 10000"/>
                  <a:gd name="connsiteX3-889" fmla="*/ 7965 w 10228"/>
                  <a:gd name="connsiteY3-890" fmla="*/ 5396 h 10000"/>
                  <a:gd name="connsiteX4-891" fmla="*/ 8605 w 10228"/>
                  <a:gd name="connsiteY4-892" fmla="*/ 10000 h 10000"/>
                  <a:gd name="connsiteX5-893" fmla="*/ 10228 w 10228"/>
                  <a:gd name="connsiteY5-894" fmla="*/ 5943 h 10000"/>
                  <a:gd name="connsiteX6-895" fmla="*/ 4987 w 10228"/>
                  <a:gd name="connsiteY6-896" fmla="*/ 177 h 10000"/>
                  <a:gd name="connsiteX0-897" fmla="*/ 4966 w 10228"/>
                  <a:gd name="connsiteY0-898" fmla="*/ 0 h 9867"/>
                  <a:gd name="connsiteX1-899" fmla="*/ 0 w 10228"/>
                  <a:gd name="connsiteY1-900" fmla="*/ 3090 h 9867"/>
                  <a:gd name="connsiteX2-901" fmla="*/ 4100 w 10228"/>
                  <a:gd name="connsiteY2-902" fmla="*/ 2411 h 9867"/>
                  <a:gd name="connsiteX3-903" fmla="*/ 7965 w 10228"/>
                  <a:gd name="connsiteY3-904" fmla="*/ 5263 h 9867"/>
                  <a:gd name="connsiteX4-905" fmla="*/ 8605 w 10228"/>
                  <a:gd name="connsiteY4-906" fmla="*/ 9867 h 9867"/>
                  <a:gd name="connsiteX5-907" fmla="*/ 10228 w 10228"/>
                  <a:gd name="connsiteY5-908" fmla="*/ 5810 h 9867"/>
                  <a:gd name="connsiteX6-909" fmla="*/ 4987 w 10228"/>
                  <a:gd name="connsiteY6-910" fmla="*/ 44 h 9867"/>
                  <a:gd name="connsiteX0-911" fmla="*/ 4802 w 10000"/>
                  <a:gd name="connsiteY0-912" fmla="*/ 101 h 9955"/>
                  <a:gd name="connsiteX1-913" fmla="*/ 0 w 10000"/>
                  <a:gd name="connsiteY1-914" fmla="*/ 3087 h 9955"/>
                  <a:gd name="connsiteX2-915" fmla="*/ 4009 w 10000"/>
                  <a:gd name="connsiteY2-916" fmla="*/ 2398 h 9955"/>
                  <a:gd name="connsiteX3-917" fmla="*/ 7787 w 10000"/>
                  <a:gd name="connsiteY3-918" fmla="*/ 5289 h 9955"/>
                  <a:gd name="connsiteX4-919" fmla="*/ 8413 w 10000"/>
                  <a:gd name="connsiteY4-920" fmla="*/ 9955 h 9955"/>
                  <a:gd name="connsiteX5-921" fmla="*/ 10000 w 10000"/>
                  <a:gd name="connsiteY5-922" fmla="*/ 5843 h 9955"/>
                  <a:gd name="connsiteX6-923" fmla="*/ 4876 w 10000"/>
                  <a:gd name="connsiteY6-924" fmla="*/ 0 h 9955"/>
                  <a:gd name="connsiteX0-925" fmla="*/ 4802 w 10000"/>
                  <a:gd name="connsiteY0-926" fmla="*/ 11 h 9910"/>
                  <a:gd name="connsiteX1-927" fmla="*/ 0 w 10000"/>
                  <a:gd name="connsiteY1-928" fmla="*/ 3011 h 9910"/>
                  <a:gd name="connsiteX2-929" fmla="*/ 4009 w 10000"/>
                  <a:gd name="connsiteY2-930" fmla="*/ 2319 h 9910"/>
                  <a:gd name="connsiteX3-931" fmla="*/ 7787 w 10000"/>
                  <a:gd name="connsiteY3-932" fmla="*/ 5223 h 9910"/>
                  <a:gd name="connsiteX4-933" fmla="*/ 8413 w 10000"/>
                  <a:gd name="connsiteY4-934" fmla="*/ 9910 h 9910"/>
                  <a:gd name="connsiteX5-935" fmla="*/ 10000 w 10000"/>
                  <a:gd name="connsiteY5-936" fmla="*/ 5779 h 9910"/>
                  <a:gd name="connsiteX6-937" fmla="*/ 4781 w 10000"/>
                  <a:gd name="connsiteY6-938" fmla="*/ 0 h 9910"/>
                  <a:gd name="connsiteX0-939" fmla="*/ 4802 w 10000"/>
                  <a:gd name="connsiteY0-940" fmla="*/ 11 h 10000"/>
                  <a:gd name="connsiteX1-941" fmla="*/ 0 w 10000"/>
                  <a:gd name="connsiteY1-942" fmla="*/ 3038 h 10000"/>
                  <a:gd name="connsiteX2-943" fmla="*/ 4009 w 10000"/>
                  <a:gd name="connsiteY2-944" fmla="*/ 2340 h 10000"/>
                  <a:gd name="connsiteX3-945" fmla="*/ 7787 w 10000"/>
                  <a:gd name="connsiteY3-946" fmla="*/ 5270 h 10000"/>
                  <a:gd name="connsiteX4-947" fmla="*/ 8413 w 10000"/>
                  <a:gd name="connsiteY4-948" fmla="*/ 10000 h 10000"/>
                  <a:gd name="connsiteX5-949" fmla="*/ 10000 w 10000"/>
                  <a:gd name="connsiteY5-950" fmla="*/ 5831 h 10000"/>
                  <a:gd name="connsiteX6-951" fmla="*/ 4781 w 10000"/>
                  <a:gd name="connsiteY6-952" fmla="*/ 0 h 10000"/>
                  <a:gd name="connsiteX7" fmla="*/ 4802 w 10000"/>
                  <a:gd name="connsiteY7" fmla="*/ 11 h 10000"/>
                  <a:gd name="connsiteX0-953" fmla="*/ 4960 w 10000"/>
                  <a:gd name="connsiteY0-954" fmla="*/ 159 h 10000"/>
                  <a:gd name="connsiteX1-955" fmla="*/ 0 w 10000"/>
                  <a:gd name="connsiteY1-956" fmla="*/ 3038 h 10000"/>
                  <a:gd name="connsiteX2-957" fmla="*/ 4009 w 10000"/>
                  <a:gd name="connsiteY2-958" fmla="*/ 2340 h 10000"/>
                  <a:gd name="connsiteX3-959" fmla="*/ 7787 w 10000"/>
                  <a:gd name="connsiteY3-960" fmla="*/ 5270 h 10000"/>
                  <a:gd name="connsiteX4-961" fmla="*/ 8413 w 10000"/>
                  <a:gd name="connsiteY4-962" fmla="*/ 10000 h 10000"/>
                  <a:gd name="connsiteX5-963" fmla="*/ 10000 w 10000"/>
                  <a:gd name="connsiteY5-964" fmla="*/ 5831 h 10000"/>
                  <a:gd name="connsiteX6-965" fmla="*/ 4781 w 10000"/>
                  <a:gd name="connsiteY6-966" fmla="*/ 0 h 10000"/>
                  <a:gd name="connsiteX7-967" fmla="*/ 4960 w 10000"/>
                  <a:gd name="connsiteY7-968" fmla="*/ 159 h 10000"/>
                  <a:gd name="connsiteX0-969" fmla="*/ 4960 w 10000"/>
                  <a:gd name="connsiteY0-970" fmla="*/ 0 h 9841"/>
                  <a:gd name="connsiteX1-971" fmla="*/ 0 w 10000"/>
                  <a:gd name="connsiteY1-972" fmla="*/ 2879 h 9841"/>
                  <a:gd name="connsiteX2-973" fmla="*/ 4009 w 10000"/>
                  <a:gd name="connsiteY2-974" fmla="*/ 2181 h 9841"/>
                  <a:gd name="connsiteX3-975" fmla="*/ 7787 w 10000"/>
                  <a:gd name="connsiteY3-976" fmla="*/ 5111 h 9841"/>
                  <a:gd name="connsiteX4-977" fmla="*/ 8413 w 10000"/>
                  <a:gd name="connsiteY4-978" fmla="*/ 9841 h 9841"/>
                  <a:gd name="connsiteX5-979" fmla="*/ 10000 w 10000"/>
                  <a:gd name="connsiteY5-980" fmla="*/ 5672 h 9841"/>
                  <a:gd name="connsiteX6-981" fmla="*/ 4960 w 10000"/>
                  <a:gd name="connsiteY6-982" fmla="*/ 0 h 9841"/>
                  <a:gd name="connsiteX0-983" fmla="*/ 4960 w 10000"/>
                  <a:gd name="connsiteY0-984" fmla="*/ 49 h 10049"/>
                  <a:gd name="connsiteX1-985" fmla="*/ 0 w 10000"/>
                  <a:gd name="connsiteY1-986" fmla="*/ 2975 h 10049"/>
                  <a:gd name="connsiteX2-987" fmla="*/ 4009 w 10000"/>
                  <a:gd name="connsiteY2-988" fmla="*/ 2265 h 10049"/>
                  <a:gd name="connsiteX3-989" fmla="*/ 7787 w 10000"/>
                  <a:gd name="connsiteY3-990" fmla="*/ 5243 h 10049"/>
                  <a:gd name="connsiteX4-991" fmla="*/ 8413 w 10000"/>
                  <a:gd name="connsiteY4-992" fmla="*/ 10049 h 10049"/>
                  <a:gd name="connsiteX5-993" fmla="*/ 10000 w 10000"/>
                  <a:gd name="connsiteY5-994" fmla="*/ 5813 h 10049"/>
                  <a:gd name="connsiteX6-995" fmla="*/ 4960 w 10000"/>
                  <a:gd name="connsiteY6-996" fmla="*/ 49 h 10049"/>
                  <a:gd name="connsiteX0-997" fmla="*/ 4147 w 10000"/>
                  <a:gd name="connsiteY0-998" fmla="*/ 67 h 9212"/>
                  <a:gd name="connsiteX1-999" fmla="*/ 0 w 10000"/>
                  <a:gd name="connsiteY1-1000" fmla="*/ 2138 h 9212"/>
                  <a:gd name="connsiteX2-1001" fmla="*/ 4009 w 10000"/>
                  <a:gd name="connsiteY2-1002" fmla="*/ 1428 h 9212"/>
                  <a:gd name="connsiteX3-1003" fmla="*/ 7787 w 10000"/>
                  <a:gd name="connsiteY3-1004" fmla="*/ 4406 h 9212"/>
                  <a:gd name="connsiteX4-1005" fmla="*/ 8413 w 10000"/>
                  <a:gd name="connsiteY4-1006" fmla="*/ 9212 h 9212"/>
                  <a:gd name="connsiteX5-1007" fmla="*/ 10000 w 10000"/>
                  <a:gd name="connsiteY5-1008" fmla="*/ 4976 h 9212"/>
                  <a:gd name="connsiteX6-1009" fmla="*/ 4147 w 10000"/>
                  <a:gd name="connsiteY6-1010" fmla="*/ 67 h 9212"/>
                  <a:gd name="connsiteX0-1011" fmla="*/ 4147 w 10000"/>
                  <a:gd name="connsiteY0-1012" fmla="*/ 9 h 9936"/>
                  <a:gd name="connsiteX1-1013" fmla="*/ 0 w 10000"/>
                  <a:gd name="connsiteY1-1014" fmla="*/ 2257 h 9936"/>
                  <a:gd name="connsiteX2-1015" fmla="*/ 4009 w 10000"/>
                  <a:gd name="connsiteY2-1016" fmla="*/ 1486 h 9936"/>
                  <a:gd name="connsiteX3-1017" fmla="*/ 7787 w 10000"/>
                  <a:gd name="connsiteY3-1018" fmla="*/ 4719 h 9936"/>
                  <a:gd name="connsiteX4-1019" fmla="*/ 8413 w 10000"/>
                  <a:gd name="connsiteY4-1020" fmla="*/ 9936 h 9936"/>
                  <a:gd name="connsiteX5-1021" fmla="*/ 10000 w 10000"/>
                  <a:gd name="connsiteY5-1022" fmla="*/ 5338 h 9936"/>
                  <a:gd name="connsiteX6-1023" fmla="*/ 4147 w 10000"/>
                  <a:gd name="connsiteY6-1024" fmla="*/ 9 h 9936"/>
                  <a:gd name="connsiteX0-1025" fmla="*/ 4147 w 9430"/>
                  <a:gd name="connsiteY0-1026" fmla="*/ 60 h 10051"/>
                  <a:gd name="connsiteX1-1027" fmla="*/ 0 w 9430"/>
                  <a:gd name="connsiteY1-1028" fmla="*/ 2323 h 10051"/>
                  <a:gd name="connsiteX2-1029" fmla="*/ 4009 w 9430"/>
                  <a:gd name="connsiteY2-1030" fmla="*/ 1547 h 10051"/>
                  <a:gd name="connsiteX3-1031" fmla="*/ 7787 w 9430"/>
                  <a:gd name="connsiteY3-1032" fmla="*/ 4800 h 10051"/>
                  <a:gd name="connsiteX4-1033" fmla="*/ 8413 w 9430"/>
                  <a:gd name="connsiteY4-1034" fmla="*/ 10051 h 10051"/>
                  <a:gd name="connsiteX5-1035" fmla="*/ 9430 w 9430"/>
                  <a:gd name="connsiteY5-1036" fmla="*/ 5095 h 10051"/>
                  <a:gd name="connsiteX6-1037" fmla="*/ 4147 w 9430"/>
                  <a:gd name="connsiteY6-1038" fmla="*/ 60 h 10051"/>
                  <a:gd name="connsiteX0-1039" fmla="*/ 4398 w 10265"/>
                  <a:gd name="connsiteY0-1040" fmla="*/ 60 h 10000"/>
                  <a:gd name="connsiteX1-1041" fmla="*/ 0 w 10265"/>
                  <a:gd name="connsiteY1-1042" fmla="*/ 2311 h 10000"/>
                  <a:gd name="connsiteX2-1043" fmla="*/ 4251 w 10265"/>
                  <a:gd name="connsiteY2-1044" fmla="*/ 1539 h 10000"/>
                  <a:gd name="connsiteX3-1045" fmla="*/ 8258 w 10265"/>
                  <a:gd name="connsiteY3-1046" fmla="*/ 4776 h 10000"/>
                  <a:gd name="connsiteX4-1047" fmla="*/ 8922 w 10265"/>
                  <a:gd name="connsiteY4-1048" fmla="*/ 10000 h 10000"/>
                  <a:gd name="connsiteX5-1049" fmla="*/ 10000 w 10265"/>
                  <a:gd name="connsiteY5-1050" fmla="*/ 5069 h 10000"/>
                  <a:gd name="connsiteX6-1051" fmla="*/ 4398 w 10265"/>
                  <a:gd name="connsiteY6-1052" fmla="*/ 60 h 10000"/>
                  <a:gd name="connsiteX0-1053" fmla="*/ 4398 w 10284"/>
                  <a:gd name="connsiteY0-1054" fmla="*/ 60 h 10000"/>
                  <a:gd name="connsiteX1-1055" fmla="*/ 0 w 10284"/>
                  <a:gd name="connsiteY1-1056" fmla="*/ 2311 h 10000"/>
                  <a:gd name="connsiteX2-1057" fmla="*/ 4251 w 10284"/>
                  <a:gd name="connsiteY2-1058" fmla="*/ 1539 h 10000"/>
                  <a:gd name="connsiteX3-1059" fmla="*/ 8258 w 10284"/>
                  <a:gd name="connsiteY3-1060" fmla="*/ 4776 h 10000"/>
                  <a:gd name="connsiteX4-1061" fmla="*/ 8922 w 10284"/>
                  <a:gd name="connsiteY4-1062" fmla="*/ 10000 h 10000"/>
                  <a:gd name="connsiteX5-1063" fmla="*/ 10000 w 10284"/>
                  <a:gd name="connsiteY5-1064" fmla="*/ 5069 h 10000"/>
                  <a:gd name="connsiteX6-1065" fmla="*/ 4398 w 10284"/>
                  <a:gd name="connsiteY6-1066" fmla="*/ 60 h 10000"/>
                  <a:gd name="connsiteX0-1067" fmla="*/ 4398 w 10284"/>
                  <a:gd name="connsiteY0-1068" fmla="*/ 1 h 9941"/>
                  <a:gd name="connsiteX1-1069" fmla="*/ 0 w 10284"/>
                  <a:gd name="connsiteY1-1070" fmla="*/ 2252 h 9941"/>
                  <a:gd name="connsiteX2-1071" fmla="*/ 4251 w 10284"/>
                  <a:gd name="connsiteY2-1072" fmla="*/ 1480 h 9941"/>
                  <a:gd name="connsiteX3-1073" fmla="*/ 8258 w 10284"/>
                  <a:gd name="connsiteY3-1074" fmla="*/ 4717 h 9941"/>
                  <a:gd name="connsiteX4-1075" fmla="*/ 8922 w 10284"/>
                  <a:gd name="connsiteY4-1076" fmla="*/ 9941 h 9941"/>
                  <a:gd name="connsiteX5-1077" fmla="*/ 10000 w 10284"/>
                  <a:gd name="connsiteY5-1078" fmla="*/ 5010 h 9941"/>
                  <a:gd name="connsiteX6-1079" fmla="*/ 4398 w 10284"/>
                  <a:gd name="connsiteY6-1080" fmla="*/ 1 h 9941"/>
                  <a:gd name="connsiteX0-1081" fmla="*/ 4277 w 10001"/>
                  <a:gd name="connsiteY0-1082" fmla="*/ 2 h 10001"/>
                  <a:gd name="connsiteX1-1083" fmla="*/ 0 w 10001"/>
                  <a:gd name="connsiteY1-1084" fmla="*/ 2266 h 10001"/>
                  <a:gd name="connsiteX2-1085" fmla="*/ 4134 w 10001"/>
                  <a:gd name="connsiteY2-1086" fmla="*/ 1490 h 10001"/>
                  <a:gd name="connsiteX3-1087" fmla="*/ 8030 w 10001"/>
                  <a:gd name="connsiteY3-1088" fmla="*/ 4746 h 10001"/>
                  <a:gd name="connsiteX4-1089" fmla="*/ 8676 w 10001"/>
                  <a:gd name="connsiteY4-1090" fmla="*/ 10001 h 10001"/>
                  <a:gd name="connsiteX5-1091" fmla="*/ 9724 w 10001"/>
                  <a:gd name="connsiteY5-1092" fmla="*/ 5041 h 10001"/>
                  <a:gd name="connsiteX6-1093" fmla="*/ 4277 w 10001"/>
                  <a:gd name="connsiteY6-1094" fmla="*/ 2 h 10001"/>
                  <a:gd name="connsiteX0-1095" fmla="*/ 4603 w 10019"/>
                  <a:gd name="connsiteY0-1096" fmla="*/ 2 h 10178"/>
                  <a:gd name="connsiteX1-1097" fmla="*/ 0 w 10019"/>
                  <a:gd name="connsiteY1-1098" fmla="*/ 2443 h 10178"/>
                  <a:gd name="connsiteX2-1099" fmla="*/ 4134 w 10019"/>
                  <a:gd name="connsiteY2-1100" fmla="*/ 1667 h 10178"/>
                  <a:gd name="connsiteX3-1101" fmla="*/ 8030 w 10019"/>
                  <a:gd name="connsiteY3-1102" fmla="*/ 4923 h 10178"/>
                  <a:gd name="connsiteX4-1103" fmla="*/ 8676 w 10019"/>
                  <a:gd name="connsiteY4-1104" fmla="*/ 10178 h 10178"/>
                  <a:gd name="connsiteX5-1105" fmla="*/ 9724 w 10019"/>
                  <a:gd name="connsiteY5-1106" fmla="*/ 5218 h 10178"/>
                  <a:gd name="connsiteX6-1107" fmla="*/ 4603 w 10019"/>
                  <a:gd name="connsiteY6-1108" fmla="*/ 2 h 10178"/>
                  <a:gd name="connsiteX0-1109" fmla="*/ 4603 w 9808"/>
                  <a:gd name="connsiteY0-1110" fmla="*/ 22 h 10198"/>
                  <a:gd name="connsiteX1-1111" fmla="*/ 0 w 9808"/>
                  <a:gd name="connsiteY1-1112" fmla="*/ 2463 h 10198"/>
                  <a:gd name="connsiteX2-1113" fmla="*/ 4134 w 9808"/>
                  <a:gd name="connsiteY2-1114" fmla="*/ 1687 h 10198"/>
                  <a:gd name="connsiteX3-1115" fmla="*/ 8030 w 9808"/>
                  <a:gd name="connsiteY3-1116" fmla="*/ 4943 h 10198"/>
                  <a:gd name="connsiteX4-1117" fmla="*/ 8676 w 9808"/>
                  <a:gd name="connsiteY4-1118" fmla="*/ 10198 h 10198"/>
                  <a:gd name="connsiteX5-1119" fmla="*/ 9441 w 9808"/>
                  <a:gd name="connsiteY5-1120" fmla="*/ 4126 h 10198"/>
                  <a:gd name="connsiteX6-1121" fmla="*/ 4603 w 9808"/>
                  <a:gd name="connsiteY6-1122" fmla="*/ 22 h 10198"/>
                  <a:gd name="connsiteX0-1123" fmla="*/ 5270 w 9957"/>
                  <a:gd name="connsiteY0-1124" fmla="*/ 24 h 9878"/>
                  <a:gd name="connsiteX1-1125" fmla="*/ 0 w 9957"/>
                  <a:gd name="connsiteY1-1126" fmla="*/ 2293 h 9878"/>
                  <a:gd name="connsiteX2-1127" fmla="*/ 4215 w 9957"/>
                  <a:gd name="connsiteY2-1128" fmla="*/ 1532 h 9878"/>
                  <a:gd name="connsiteX3-1129" fmla="*/ 8187 w 9957"/>
                  <a:gd name="connsiteY3-1130" fmla="*/ 4725 h 9878"/>
                  <a:gd name="connsiteX4-1131" fmla="*/ 8846 w 9957"/>
                  <a:gd name="connsiteY4-1132" fmla="*/ 9878 h 9878"/>
                  <a:gd name="connsiteX5-1133" fmla="*/ 9626 w 9957"/>
                  <a:gd name="connsiteY5-1134" fmla="*/ 3924 h 9878"/>
                  <a:gd name="connsiteX6-1135" fmla="*/ 5270 w 9957"/>
                  <a:gd name="connsiteY6-1136" fmla="*/ 24 h 9878"/>
                  <a:gd name="connsiteX0-1137" fmla="*/ 5293 w 10000"/>
                  <a:gd name="connsiteY0-1138" fmla="*/ 74 h 10050"/>
                  <a:gd name="connsiteX1-1139" fmla="*/ 0 w 10000"/>
                  <a:gd name="connsiteY1-1140" fmla="*/ 2371 h 10050"/>
                  <a:gd name="connsiteX2-1141" fmla="*/ 4233 w 10000"/>
                  <a:gd name="connsiteY2-1142" fmla="*/ 1601 h 10050"/>
                  <a:gd name="connsiteX3-1143" fmla="*/ 8222 w 10000"/>
                  <a:gd name="connsiteY3-1144" fmla="*/ 4833 h 10050"/>
                  <a:gd name="connsiteX4-1145" fmla="*/ 8884 w 10000"/>
                  <a:gd name="connsiteY4-1146" fmla="*/ 10050 h 10050"/>
                  <a:gd name="connsiteX5-1147" fmla="*/ 9668 w 10000"/>
                  <a:gd name="connsiteY5-1148" fmla="*/ 4022 h 10050"/>
                  <a:gd name="connsiteX6-1149" fmla="*/ 5293 w 10000"/>
                  <a:gd name="connsiteY6-1150" fmla="*/ 74 h 10050"/>
                  <a:gd name="connsiteX0-1151" fmla="*/ 5650 w 9974"/>
                  <a:gd name="connsiteY0-1152" fmla="*/ 74 h 10050"/>
                  <a:gd name="connsiteX1-1153" fmla="*/ 0 w 9974"/>
                  <a:gd name="connsiteY1-1154" fmla="*/ 2371 h 10050"/>
                  <a:gd name="connsiteX2-1155" fmla="*/ 4233 w 9974"/>
                  <a:gd name="connsiteY2-1156" fmla="*/ 1601 h 10050"/>
                  <a:gd name="connsiteX3-1157" fmla="*/ 8222 w 9974"/>
                  <a:gd name="connsiteY3-1158" fmla="*/ 4833 h 10050"/>
                  <a:gd name="connsiteX4-1159" fmla="*/ 8884 w 9974"/>
                  <a:gd name="connsiteY4-1160" fmla="*/ 10050 h 10050"/>
                  <a:gd name="connsiteX5-1161" fmla="*/ 9668 w 9974"/>
                  <a:gd name="connsiteY5-1162" fmla="*/ 4022 h 10050"/>
                  <a:gd name="connsiteX6-1163" fmla="*/ 5650 w 9974"/>
                  <a:gd name="connsiteY6-1164" fmla="*/ 74 h 10050"/>
                  <a:gd name="connsiteX0-1165" fmla="*/ 5248 w 10031"/>
                  <a:gd name="connsiteY0-1166" fmla="*/ 64 h 10389"/>
                  <a:gd name="connsiteX1-1167" fmla="*/ 0 w 10031"/>
                  <a:gd name="connsiteY1-1168" fmla="*/ 2748 h 10389"/>
                  <a:gd name="connsiteX2-1169" fmla="*/ 4244 w 10031"/>
                  <a:gd name="connsiteY2-1170" fmla="*/ 1982 h 10389"/>
                  <a:gd name="connsiteX3-1171" fmla="*/ 8243 w 10031"/>
                  <a:gd name="connsiteY3-1172" fmla="*/ 5198 h 10389"/>
                  <a:gd name="connsiteX4-1173" fmla="*/ 8907 w 10031"/>
                  <a:gd name="connsiteY4-1174" fmla="*/ 10389 h 10389"/>
                  <a:gd name="connsiteX5-1175" fmla="*/ 9693 w 10031"/>
                  <a:gd name="connsiteY5-1176" fmla="*/ 4391 h 10389"/>
                  <a:gd name="connsiteX6-1177" fmla="*/ 5248 w 10031"/>
                  <a:gd name="connsiteY6-1178" fmla="*/ 64 h 10389"/>
                  <a:gd name="connsiteX0-1179" fmla="*/ 5605 w 10004"/>
                  <a:gd name="connsiteY0-1180" fmla="*/ 68 h 10260"/>
                  <a:gd name="connsiteX1-1181" fmla="*/ 0 w 10004"/>
                  <a:gd name="connsiteY1-1182" fmla="*/ 2619 h 10260"/>
                  <a:gd name="connsiteX2-1183" fmla="*/ 4244 w 10004"/>
                  <a:gd name="connsiteY2-1184" fmla="*/ 1853 h 10260"/>
                  <a:gd name="connsiteX3-1185" fmla="*/ 8243 w 10004"/>
                  <a:gd name="connsiteY3-1186" fmla="*/ 5069 h 10260"/>
                  <a:gd name="connsiteX4-1187" fmla="*/ 8907 w 10004"/>
                  <a:gd name="connsiteY4-1188" fmla="*/ 10260 h 10260"/>
                  <a:gd name="connsiteX5-1189" fmla="*/ 9693 w 10004"/>
                  <a:gd name="connsiteY5-1190" fmla="*/ 4262 h 10260"/>
                  <a:gd name="connsiteX6-1191" fmla="*/ 5605 w 10004"/>
                  <a:gd name="connsiteY6-1192" fmla="*/ 68 h 10260"/>
                  <a:gd name="connsiteX0-1193" fmla="*/ 5605 w 10135"/>
                  <a:gd name="connsiteY0-1194" fmla="*/ 20 h 10212"/>
                  <a:gd name="connsiteX1-1195" fmla="*/ 0 w 10135"/>
                  <a:gd name="connsiteY1-1196" fmla="*/ 2571 h 10212"/>
                  <a:gd name="connsiteX2-1197" fmla="*/ 4244 w 10135"/>
                  <a:gd name="connsiteY2-1198" fmla="*/ 1805 h 10212"/>
                  <a:gd name="connsiteX3-1199" fmla="*/ 8243 w 10135"/>
                  <a:gd name="connsiteY3-1200" fmla="*/ 5021 h 10212"/>
                  <a:gd name="connsiteX4-1201" fmla="*/ 8907 w 10135"/>
                  <a:gd name="connsiteY4-1202" fmla="*/ 10212 h 10212"/>
                  <a:gd name="connsiteX5-1203" fmla="*/ 9872 w 10135"/>
                  <a:gd name="connsiteY5-1204" fmla="*/ 4147 h 10212"/>
                  <a:gd name="connsiteX6-1205" fmla="*/ 5605 w 10135"/>
                  <a:gd name="connsiteY6-1206" fmla="*/ 20 h 10212"/>
                  <a:gd name="connsiteX0-1207" fmla="*/ 5605 w 10108"/>
                  <a:gd name="connsiteY0-1208" fmla="*/ 20 h 10212"/>
                  <a:gd name="connsiteX1-1209" fmla="*/ 0 w 10108"/>
                  <a:gd name="connsiteY1-1210" fmla="*/ 2571 h 10212"/>
                  <a:gd name="connsiteX2-1211" fmla="*/ 4244 w 10108"/>
                  <a:gd name="connsiteY2-1212" fmla="*/ 1805 h 10212"/>
                  <a:gd name="connsiteX3-1213" fmla="*/ 8243 w 10108"/>
                  <a:gd name="connsiteY3-1214" fmla="*/ 5021 h 10212"/>
                  <a:gd name="connsiteX4-1215" fmla="*/ 8907 w 10108"/>
                  <a:gd name="connsiteY4-1216" fmla="*/ 10212 h 10212"/>
                  <a:gd name="connsiteX5-1217" fmla="*/ 9872 w 10108"/>
                  <a:gd name="connsiteY5-1218" fmla="*/ 4147 h 10212"/>
                  <a:gd name="connsiteX6-1219" fmla="*/ 5605 w 10108"/>
                  <a:gd name="connsiteY6-1220" fmla="*/ 20 h 10212"/>
                  <a:gd name="connsiteX0-1221" fmla="*/ 5486 w 10144"/>
                  <a:gd name="connsiteY0-1222" fmla="*/ 22 h 10014"/>
                  <a:gd name="connsiteX1-1223" fmla="*/ 0 w 10144"/>
                  <a:gd name="connsiteY1-1224" fmla="*/ 2373 h 10014"/>
                  <a:gd name="connsiteX2-1225" fmla="*/ 4244 w 10144"/>
                  <a:gd name="connsiteY2-1226" fmla="*/ 1607 h 10014"/>
                  <a:gd name="connsiteX3-1227" fmla="*/ 8243 w 10144"/>
                  <a:gd name="connsiteY3-1228" fmla="*/ 4823 h 10014"/>
                  <a:gd name="connsiteX4-1229" fmla="*/ 8907 w 10144"/>
                  <a:gd name="connsiteY4-1230" fmla="*/ 10014 h 10014"/>
                  <a:gd name="connsiteX5-1231" fmla="*/ 9872 w 10144"/>
                  <a:gd name="connsiteY5-1232" fmla="*/ 3949 h 10014"/>
                  <a:gd name="connsiteX6-1233" fmla="*/ 5486 w 10144"/>
                  <a:gd name="connsiteY6-1234" fmla="*/ 22 h 10014"/>
                  <a:gd name="connsiteX0-1235" fmla="*/ 5486 w 10144"/>
                  <a:gd name="connsiteY0-1236" fmla="*/ 143 h 10135"/>
                  <a:gd name="connsiteX1-1237" fmla="*/ 0 w 10144"/>
                  <a:gd name="connsiteY1-1238" fmla="*/ 2494 h 10135"/>
                  <a:gd name="connsiteX2-1239" fmla="*/ 4244 w 10144"/>
                  <a:gd name="connsiteY2-1240" fmla="*/ 1728 h 10135"/>
                  <a:gd name="connsiteX3-1241" fmla="*/ 8243 w 10144"/>
                  <a:gd name="connsiteY3-1242" fmla="*/ 4944 h 10135"/>
                  <a:gd name="connsiteX4-1243" fmla="*/ 8907 w 10144"/>
                  <a:gd name="connsiteY4-1244" fmla="*/ 10135 h 10135"/>
                  <a:gd name="connsiteX5-1245" fmla="*/ 9872 w 10144"/>
                  <a:gd name="connsiteY5-1246" fmla="*/ 4070 h 10135"/>
                  <a:gd name="connsiteX6-1247" fmla="*/ 5486 w 10144"/>
                  <a:gd name="connsiteY6-1248" fmla="*/ 143 h 10135"/>
                  <a:gd name="connsiteX0-1249" fmla="*/ 5486 w 10144"/>
                  <a:gd name="connsiteY0-1250" fmla="*/ 74 h 10066"/>
                  <a:gd name="connsiteX1-1251" fmla="*/ 0 w 10144"/>
                  <a:gd name="connsiteY1-1252" fmla="*/ 2425 h 10066"/>
                  <a:gd name="connsiteX2-1253" fmla="*/ 4244 w 10144"/>
                  <a:gd name="connsiteY2-1254" fmla="*/ 1659 h 10066"/>
                  <a:gd name="connsiteX3-1255" fmla="*/ 8243 w 10144"/>
                  <a:gd name="connsiteY3-1256" fmla="*/ 4875 h 10066"/>
                  <a:gd name="connsiteX4-1257" fmla="*/ 8907 w 10144"/>
                  <a:gd name="connsiteY4-1258" fmla="*/ 10066 h 10066"/>
                  <a:gd name="connsiteX5-1259" fmla="*/ 9872 w 10144"/>
                  <a:gd name="connsiteY5-1260" fmla="*/ 4001 h 10066"/>
                  <a:gd name="connsiteX6-1261" fmla="*/ 5486 w 10144"/>
                  <a:gd name="connsiteY6-1262" fmla="*/ 74 h 1006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10144" h="10066">
                    <a:moveTo>
                      <a:pt x="5486" y="74"/>
                    </a:moveTo>
                    <a:cubicBezTo>
                      <a:pt x="2829" y="-455"/>
                      <a:pt x="168" y="2026"/>
                      <a:pt x="0" y="2425"/>
                    </a:cubicBezTo>
                    <a:cubicBezTo>
                      <a:pt x="697" y="2010"/>
                      <a:pt x="1855" y="1211"/>
                      <a:pt x="4244" y="1659"/>
                    </a:cubicBezTo>
                    <a:cubicBezTo>
                      <a:pt x="6063" y="2000"/>
                      <a:pt x="7465" y="3474"/>
                      <a:pt x="8243" y="4875"/>
                    </a:cubicBezTo>
                    <a:cubicBezTo>
                      <a:pt x="9021" y="6276"/>
                      <a:pt x="9225" y="8827"/>
                      <a:pt x="8907" y="10066"/>
                    </a:cubicBezTo>
                    <a:cubicBezTo>
                      <a:pt x="10115" y="8383"/>
                      <a:pt x="10442" y="5666"/>
                      <a:pt x="9872" y="4001"/>
                    </a:cubicBezTo>
                    <a:cubicBezTo>
                      <a:pt x="9302" y="2336"/>
                      <a:pt x="8143" y="603"/>
                      <a:pt x="5486" y="7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64000"/>
                    </a:schemeClr>
                  </a:gs>
                  <a:gs pos="50000">
                    <a:schemeClr val="bg1">
                      <a:alpha val="4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11" name="组合 110"/>
            <p:cNvGrpSpPr/>
            <p:nvPr/>
          </p:nvGrpSpPr>
          <p:grpSpPr>
            <a:xfrm>
              <a:off x="3776848" y="3280831"/>
              <a:ext cx="2042973" cy="2219409"/>
              <a:chOff x="3776848" y="3136815"/>
              <a:chExt cx="2042973" cy="2219409"/>
            </a:xfrm>
          </p:grpSpPr>
          <p:sp>
            <p:nvSpPr>
              <p:cNvPr id="140" name="Freeform 9"/>
              <p:cNvSpPr/>
              <p:nvPr/>
            </p:nvSpPr>
            <p:spPr bwMode="auto">
              <a:xfrm>
                <a:off x="3776848" y="3236528"/>
                <a:ext cx="2042973" cy="2119696"/>
              </a:xfrm>
              <a:custGeom>
                <a:avLst/>
                <a:gdLst>
                  <a:gd name="T0" fmla="*/ 293 w 295"/>
                  <a:gd name="T1" fmla="*/ 152 h 306"/>
                  <a:gd name="T2" fmla="*/ 187 w 295"/>
                  <a:gd name="T3" fmla="*/ 0 h 306"/>
                  <a:gd name="T4" fmla="*/ 205 w 295"/>
                  <a:gd name="T5" fmla="*/ 79 h 306"/>
                  <a:gd name="T6" fmla="*/ 45 w 295"/>
                  <a:gd name="T7" fmla="*/ 230 h 306"/>
                  <a:gd name="T8" fmla="*/ 0 w 295"/>
                  <a:gd name="T9" fmla="*/ 222 h 306"/>
                  <a:gd name="T10" fmla="*/ 132 w 295"/>
                  <a:gd name="T11" fmla="*/ 303 h 306"/>
                  <a:gd name="T12" fmla="*/ 293 w 295"/>
                  <a:gd name="T13" fmla="*/ 152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5" h="306">
                    <a:moveTo>
                      <a:pt x="293" y="152"/>
                    </a:moveTo>
                    <a:cubicBezTo>
                      <a:pt x="295" y="82"/>
                      <a:pt x="250" y="21"/>
                      <a:pt x="187" y="0"/>
                    </a:cubicBezTo>
                    <a:cubicBezTo>
                      <a:pt x="200" y="23"/>
                      <a:pt x="206" y="50"/>
                      <a:pt x="205" y="79"/>
                    </a:cubicBezTo>
                    <a:cubicBezTo>
                      <a:pt x="203" y="165"/>
                      <a:pt x="131" y="232"/>
                      <a:pt x="45" y="230"/>
                    </a:cubicBezTo>
                    <a:cubicBezTo>
                      <a:pt x="29" y="229"/>
                      <a:pt x="14" y="226"/>
                      <a:pt x="0" y="222"/>
                    </a:cubicBezTo>
                    <a:cubicBezTo>
                      <a:pt x="26" y="269"/>
                      <a:pt x="75" y="301"/>
                      <a:pt x="132" y="303"/>
                    </a:cubicBezTo>
                    <a:cubicBezTo>
                      <a:pt x="218" y="306"/>
                      <a:pt x="290" y="238"/>
                      <a:pt x="293" y="152"/>
                    </a:cubicBezTo>
                  </a:path>
                </a:pathLst>
              </a:custGeom>
              <a:gradFill flip="none" rotWithShape="1">
                <a:gsLst>
                  <a:gs pos="17000">
                    <a:srgbClr val="00B0F0">
                      <a:shade val="30000"/>
                      <a:satMod val="115000"/>
                    </a:srgbClr>
                  </a:gs>
                  <a:gs pos="56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141" name="Freeform 6"/>
              <p:cNvSpPr/>
              <p:nvPr/>
            </p:nvSpPr>
            <p:spPr bwMode="auto">
              <a:xfrm rot="4918452">
                <a:off x="3793142" y="3237721"/>
                <a:ext cx="1809967" cy="1608156"/>
              </a:xfrm>
              <a:custGeom>
                <a:avLst/>
                <a:gdLst>
                  <a:gd name="T0" fmla="*/ 149 w 304"/>
                  <a:gd name="T1" fmla="*/ 0 h 291"/>
                  <a:gd name="T2" fmla="*/ 0 w 304"/>
                  <a:gd name="T3" fmla="*/ 111 h 291"/>
                  <a:gd name="T4" fmla="*/ 78 w 304"/>
                  <a:gd name="T5" fmla="*/ 89 h 291"/>
                  <a:gd name="T6" fmla="*/ 234 w 304"/>
                  <a:gd name="T7" fmla="*/ 246 h 291"/>
                  <a:gd name="T8" fmla="*/ 227 w 304"/>
                  <a:gd name="T9" fmla="*/ 291 h 291"/>
                  <a:gd name="T10" fmla="*/ 304 w 304"/>
                  <a:gd name="T11" fmla="*/ 156 h 291"/>
                  <a:gd name="T12" fmla="*/ 149 w 304"/>
                  <a:gd name="T13" fmla="*/ 0 h 291"/>
                  <a:gd name="connsiteX0" fmla="*/ 4879 w 9978"/>
                  <a:gd name="connsiteY0" fmla="*/ 0 h 10000"/>
                  <a:gd name="connsiteX1" fmla="*/ 0 w 9978"/>
                  <a:gd name="connsiteY1" fmla="*/ 2853 h 10000"/>
                  <a:gd name="connsiteX2" fmla="*/ 2544 w 9978"/>
                  <a:gd name="connsiteY2" fmla="*/ 3058 h 10000"/>
                  <a:gd name="connsiteX3" fmla="*/ 7675 w 9978"/>
                  <a:gd name="connsiteY3" fmla="*/ 8454 h 10000"/>
                  <a:gd name="connsiteX4" fmla="*/ 7445 w 9978"/>
                  <a:gd name="connsiteY4" fmla="*/ 10000 h 10000"/>
                  <a:gd name="connsiteX5" fmla="*/ 9978 w 9978"/>
                  <a:gd name="connsiteY5" fmla="*/ 5361 h 10000"/>
                  <a:gd name="connsiteX6" fmla="*/ 4879 w 9978"/>
                  <a:gd name="connsiteY6" fmla="*/ 0 h 10000"/>
                  <a:gd name="connsiteX0-1" fmla="*/ 4890 w 10000"/>
                  <a:gd name="connsiteY0-2" fmla="*/ 0 h 10000"/>
                  <a:gd name="connsiteX1-3" fmla="*/ 0 w 10000"/>
                  <a:gd name="connsiteY1-4" fmla="*/ 2853 h 10000"/>
                  <a:gd name="connsiteX2-5" fmla="*/ 4949 w 10000"/>
                  <a:gd name="connsiteY2-6" fmla="*/ 2745 h 10000"/>
                  <a:gd name="connsiteX3-7" fmla="*/ 7692 w 10000"/>
                  <a:gd name="connsiteY3-8" fmla="*/ 8454 h 10000"/>
                  <a:gd name="connsiteX4-9" fmla="*/ 7461 w 10000"/>
                  <a:gd name="connsiteY4-10" fmla="*/ 10000 h 10000"/>
                  <a:gd name="connsiteX5-11" fmla="*/ 10000 w 10000"/>
                  <a:gd name="connsiteY5-12" fmla="*/ 5361 h 10000"/>
                  <a:gd name="connsiteX6-13" fmla="*/ 4890 w 10000"/>
                  <a:gd name="connsiteY6-14" fmla="*/ 0 h 10000"/>
                  <a:gd name="connsiteX0-15" fmla="*/ 4890 w 10000"/>
                  <a:gd name="connsiteY0-16" fmla="*/ 0 h 10000"/>
                  <a:gd name="connsiteX1-17" fmla="*/ 0 w 10000"/>
                  <a:gd name="connsiteY1-18" fmla="*/ 2853 h 10000"/>
                  <a:gd name="connsiteX2-19" fmla="*/ 4949 w 10000"/>
                  <a:gd name="connsiteY2-20" fmla="*/ 2745 h 10000"/>
                  <a:gd name="connsiteX3-21" fmla="*/ 8652 w 10000"/>
                  <a:gd name="connsiteY3-22" fmla="*/ 6867 h 10000"/>
                  <a:gd name="connsiteX4-23" fmla="*/ 7461 w 10000"/>
                  <a:gd name="connsiteY4-24" fmla="*/ 10000 h 10000"/>
                  <a:gd name="connsiteX5-25" fmla="*/ 10000 w 10000"/>
                  <a:gd name="connsiteY5-26" fmla="*/ 5361 h 10000"/>
                  <a:gd name="connsiteX6-27" fmla="*/ 4890 w 10000"/>
                  <a:gd name="connsiteY6-28" fmla="*/ 0 h 10000"/>
                  <a:gd name="connsiteX0-29" fmla="*/ 4890 w 10000"/>
                  <a:gd name="connsiteY0-30" fmla="*/ 0 h 9436"/>
                  <a:gd name="connsiteX1-31" fmla="*/ 0 w 10000"/>
                  <a:gd name="connsiteY1-32" fmla="*/ 2853 h 9436"/>
                  <a:gd name="connsiteX2-33" fmla="*/ 4949 w 10000"/>
                  <a:gd name="connsiteY2-34" fmla="*/ 2745 h 9436"/>
                  <a:gd name="connsiteX3-35" fmla="*/ 8652 w 10000"/>
                  <a:gd name="connsiteY3-36" fmla="*/ 6867 h 9436"/>
                  <a:gd name="connsiteX4-37" fmla="*/ 8486 w 10000"/>
                  <a:gd name="connsiteY4-38" fmla="*/ 9436 h 9436"/>
                  <a:gd name="connsiteX5-39" fmla="*/ 10000 w 10000"/>
                  <a:gd name="connsiteY5-40" fmla="*/ 5361 h 9436"/>
                  <a:gd name="connsiteX6-41" fmla="*/ 4890 w 10000"/>
                  <a:gd name="connsiteY6-42" fmla="*/ 0 h 9436"/>
                  <a:gd name="connsiteX0-43" fmla="*/ 4890 w 10000"/>
                  <a:gd name="connsiteY0-44" fmla="*/ 0 h 10000"/>
                  <a:gd name="connsiteX1-45" fmla="*/ 0 w 10000"/>
                  <a:gd name="connsiteY1-46" fmla="*/ 3024 h 10000"/>
                  <a:gd name="connsiteX2-47" fmla="*/ 5014 w 10000"/>
                  <a:gd name="connsiteY2-48" fmla="*/ 2798 h 10000"/>
                  <a:gd name="connsiteX3-49" fmla="*/ 8652 w 10000"/>
                  <a:gd name="connsiteY3-50" fmla="*/ 7277 h 10000"/>
                  <a:gd name="connsiteX4-51" fmla="*/ 8486 w 10000"/>
                  <a:gd name="connsiteY4-52" fmla="*/ 10000 h 10000"/>
                  <a:gd name="connsiteX5-53" fmla="*/ 10000 w 10000"/>
                  <a:gd name="connsiteY5-54" fmla="*/ 5681 h 10000"/>
                  <a:gd name="connsiteX6-55" fmla="*/ 4890 w 10000"/>
                  <a:gd name="connsiteY6-56" fmla="*/ 0 h 10000"/>
                  <a:gd name="connsiteX0-57" fmla="*/ 4890 w 10000"/>
                  <a:gd name="connsiteY0-58" fmla="*/ 0 h 10000"/>
                  <a:gd name="connsiteX1-59" fmla="*/ 0 w 10000"/>
                  <a:gd name="connsiteY1-60" fmla="*/ 3024 h 10000"/>
                  <a:gd name="connsiteX2-61" fmla="*/ 5014 w 10000"/>
                  <a:gd name="connsiteY2-62" fmla="*/ 2798 h 10000"/>
                  <a:gd name="connsiteX3-63" fmla="*/ 8107 w 10000"/>
                  <a:gd name="connsiteY3-64" fmla="*/ 5861 h 10000"/>
                  <a:gd name="connsiteX4-65" fmla="*/ 8486 w 10000"/>
                  <a:gd name="connsiteY4-66" fmla="*/ 10000 h 10000"/>
                  <a:gd name="connsiteX5-67" fmla="*/ 10000 w 10000"/>
                  <a:gd name="connsiteY5-68" fmla="*/ 5681 h 10000"/>
                  <a:gd name="connsiteX6-69" fmla="*/ 4890 w 10000"/>
                  <a:gd name="connsiteY6-70" fmla="*/ 0 h 10000"/>
                  <a:gd name="connsiteX0-71" fmla="*/ 4890 w 10000"/>
                  <a:gd name="connsiteY0-72" fmla="*/ 0 h 10000"/>
                  <a:gd name="connsiteX1-73" fmla="*/ 0 w 10000"/>
                  <a:gd name="connsiteY1-74" fmla="*/ 3024 h 10000"/>
                  <a:gd name="connsiteX2-75" fmla="*/ 4403 w 10000"/>
                  <a:gd name="connsiteY2-76" fmla="*/ 2599 h 10000"/>
                  <a:gd name="connsiteX3-77" fmla="*/ 8107 w 10000"/>
                  <a:gd name="connsiteY3-78" fmla="*/ 5861 h 10000"/>
                  <a:gd name="connsiteX4-79" fmla="*/ 8486 w 10000"/>
                  <a:gd name="connsiteY4-80" fmla="*/ 10000 h 10000"/>
                  <a:gd name="connsiteX5-81" fmla="*/ 10000 w 10000"/>
                  <a:gd name="connsiteY5-82" fmla="*/ 5681 h 10000"/>
                  <a:gd name="connsiteX6-83" fmla="*/ 4890 w 10000"/>
                  <a:gd name="connsiteY6-84" fmla="*/ 0 h 10000"/>
                  <a:gd name="connsiteX0-85" fmla="*/ 4890 w 10000"/>
                  <a:gd name="connsiteY0-86" fmla="*/ 0 h 10000"/>
                  <a:gd name="connsiteX1-87" fmla="*/ 0 w 10000"/>
                  <a:gd name="connsiteY1-88" fmla="*/ 3024 h 10000"/>
                  <a:gd name="connsiteX2-89" fmla="*/ 4316 w 10000"/>
                  <a:gd name="connsiteY2-90" fmla="*/ 2621 h 10000"/>
                  <a:gd name="connsiteX3-91" fmla="*/ 8107 w 10000"/>
                  <a:gd name="connsiteY3-92" fmla="*/ 5861 h 10000"/>
                  <a:gd name="connsiteX4-93" fmla="*/ 8486 w 10000"/>
                  <a:gd name="connsiteY4-94" fmla="*/ 10000 h 10000"/>
                  <a:gd name="connsiteX5-95" fmla="*/ 10000 w 10000"/>
                  <a:gd name="connsiteY5-96" fmla="*/ 5681 h 10000"/>
                  <a:gd name="connsiteX6-97" fmla="*/ 4890 w 10000"/>
                  <a:gd name="connsiteY6-98" fmla="*/ 0 h 10000"/>
                  <a:gd name="connsiteX0-99" fmla="*/ 4977 w 10087"/>
                  <a:gd name="connsiteY0-100" fmla="*/ 0 h 10000"/>
                  <a:gd name="connsiteX1-101" fmla="*/ 0 w 10087"/>
                  <a:gd name="connsiteY1-102" fmla="*/ 3113 h 10000"/>
                  <a:gd name="connsiteX2-103" fmla="*/ 4403 w 10087"/>
                  <a:gd name="connsiteY2-104" fmla="*/ 2621 h 10000"/>
                  <a:gd name="connsiteX3-105" fmla="*/ 8194 w 10087"/>
                  <a:gd name="connsiteY3-106" fmla="*/ 5861 h 10000"/>
                  <a:gd name="connsiteX4-107" fmla="*/ 8573 w 10087"/>
                  <a:gd name="connsiteY4-108" fmla="*/ 10000 h 10000"/>
                  <a:gd name="connsiteX5-109" fmla="*/ 10087 w 10087"/>
                  <a:gd name="connsiteY5-110" fmla="*/ 5681 h 10000"/>
                  <a:gd name="connsiteX6-111" fmla="*/ 4977 w 10087"/>
                  <a:gd name="connsiteY6-112" fmla="*/ 0 h 10000"/>
                  <a:gd name="connsiteX0-113" fmla="*/ 4977 w 10087"/>
                  <a:gd name="connsiteY0-114" fmla="*/ 0 h 10000"/>
                  <a:gd name="connsiteX1-115" fmla="*/ 0 w 10087"/>
                  <a:gd name="connsiteY1-116" fmla="*/ 3113 h 10000"/>
                  <a:gd name="connsiteX2-117" fmla="*/ 4490 w 10087"/>
                  <a:gd name="connsiteY2-118" fmla="*/ 2621 h 10000"/>
                  <a:gd name="connsiteX3-119" fmla="*/ 8194 w 10087"/>
                  <a:gd name="connsiteY3-120" fmla="*/ 5861 h 10000"/>
                  <a:gd name="connsiteX4-121" fmla="*/ 8573 w 10087"/>
                  <a:gd name="connsiteY4-122" fmla="*/ 10000 h 10000"/>
                  <a:gd name="connsiteX5-123" fmla="*/ 10087 w 10087"/>
                  <a:gd name="connsiteY5-124" fmla="*/ 5681 h 10000"/>
                  <a:gd name="connsiteX6-125" fmla="*/ 4977 w 10087"/>
                  <a:gd name="connsiteY6-126" fmla="*/ 0 h 10000"/>
                  <a:gd name="connsiteX0-127" fmla="*/ 4977 w 10087"/>
                  <a:gd name="connsiteY0-128" fmla="*/ 0 h 10000"/>
                  <a:gd name="connsiteX1-129" fmla="*/ 0 w 10087"/>
                  <a:gd name="connsiteY1-130" fmla="*/ 3113 h 10000"/>
                  <a:gd name="connsiteX2-131" fmla="*/ 4359 w 10087"/>
                  <a:gd name="connsiteY2-132" fmla="*/ 2577 h 10000"/>
                  <a:gd name="connsiteX3-133" fmla="*/ 8194 w 10087"/>
                  <a:gd name="connsiteY3-134" fmla="*/ 5861 h 10000"/>
                  <a:gd name="connsiteX4-135" fmla="*/ 8573 w 10087"/>
                  <a:gd name="connsiteY4-136" fmla="*/ 10000 h 10000"/>
                  <a:gd name="connsiteX5-137" fmla="*/ 10087 w 10087"/>
                  <a:gd name="connsiteY5-138" fmla="*/ 5681 h 10000"/>
                  <a:gd name="connsiteX6-139" fmla="*/ 4977 w 10087"/>
                  <a:gd name="connsiteY6-140" fmla="*/ 0 h 10000"/>
                  <a:gd name="connsiteX0-141" fmla="*/ 4977 w 10087"/>
                  <a:gd name="connsiteY0-142" fmla="*/ 0 h 10000"/>
                  <a:gd name="connsiteX1-143" fmla="*/ 0 w 10087"/>
                  <a:gd name="connsiteY1-144" fmla="*/ 3113 h 10000"/>
                  <a:gd name="connsiteX2-145" fmla="*/ 4359 w 10087"/>
                  <a:gd name="connsiteY2-146" fmla="*/ 2577 h 10000"/>
                  <a:gd name="connsiteX3-147" fmla="*/ 7998 w 10087"/>
                  <a:gd name="connsiteY3-148" fmla="*/ 5418 h 10000"/>
                  <a:gd name="connsiteX4-149" fmla="*/ 8573 w 10087"/>
                  <a:gd name="connsiteY4-150" fmla="*/ 10000 h 10000"/>
                  <a:gd name="connsiteX5-151" fmla="*/ 10087 w 10087"/>
                  <a:gd name="connsiteY5-152" fmla="*/ 5681 h 10000"/>
                  <a:gd name="connsiteX6-153" fmla="*/ 4977 w 10087"/>
                  <a:gd name="connsiteY6-154" fmla="*/ 0 h 10000"/>
                  <a:gd name="connsiteX0-155" fmla="*/ 4977 w 10087"/>
                  <a:gd name="connsiteY0-156" fmla="*/ 0 h 10000"/>
                  <a:gd name="connsiteX1-157" fmla="*/ 0 w 10087"/>
                  <a:gd name="connsiteY1-158" fmla="*/ 3113 h 10000"/>
                  <a:gd name="connsiteX2-159" fmla="*/ 4359 w 10087"/>
                  <a:gd name="connsiteY2-160" fmla="*/ 2577 h 10000"/>
                  <a:gd name="connsiteX3-161" fmla="*/ 7933 w 10087"/>
                  <a:gd name="connsiteY3-162" fmla="*/ 5418 h 10000"/>
                  <a:gd name="connsiteX4-163" fmla="*/ 8573 w 10087"/>
                  <a:gd name="connsiteY4-164" fmla="*/ 10000 h 10000"/>
                  <a:gd name="connsiteX5-165" fmla="*/ 10087 w 10087"/>
                  <a:gd name="connsiteY5-166" fmla="*/ 5681 h 10000"/>
                  <a:gd name="connsiteX6-167" fmla="*/ 4977 w 10087"/>
                  <a:gd name="connsiteY6-168" fmla="*/ 0 h 10000"/>
                  <a:gd name="connsiteX0-169" fmla="*/ 4977 w 10087"/>
                  <a:gd name="connsiteY0-170" fmla="*/ 0 h 10000"/>
                  <a:gd name="connsiteX1-171" fmla="*/ 0 w 10087"/>
                  <a:gd name="connsiteY1-172" fmla="*/ 3113 h 10000"/>
                  <a:gd name="connsiteX2-173" fmla="*/ 4359 w 10087"/>
                  <a:gd name="connsiteY2-174" fmla="*/ 2577 h 10000"/>
                  <a:gd name="connsiteX3-175" fmla="*/ 7933 w 10087"/>
                  <a:gd name="connsiteY3-176" fmla="*/ 5418 h 10000"/>
                  <a:gd name="connsiteX4-177" fmla="*/ 8573 w 10087"/>
                  <a:gd name="connsiteY4-178" fmla="*/ 10000 h 10000"/>
                  <a:gd name="connsiteX5-179" fmla="*/ 10087 w 10087"/>
                  <a:gd name="connsiteY5-180" fmla="*/ 5681 h 10000"/>
                  <a:gd name="connsiteX6-181" fmla="*/ 4977 w 10087"/>
                  <a:gd name="connsiteY6-182" fmla="*/ 0 h 10000"/>
                  <a:gd name="connsiteX0-183" fmla="*/ 4977 w 10087"/>
                  <a:gd name="connsiteY0-184" fmla="*/ 0 h 10000"/>
                  <a:gd name="connsiteX1-185" fmla="*/ 0 w 10087"/>
                  <a:gd name="connsiteY1-186" fmla="*/ 3113 h 10000"/>
                  <a:gd name="connsiteX2-187" fmla="*/ 4359 w 10087"/>
                  <a:gd name="connsiteY2-188" fmla="*/ 2577 h 10000"/>
                  <a:gd name="connsiteX3-189" fmla="*/ 7933 w 10087"/>
                  <a:gd name="connsiteY3-190" fmla="*/ 5418 h 10000"/>
                  <a:gd name="connsiteX4-191" fmla="*/ 8573 w 10087"/>
                  <a:gd name="connsiteY4-192" fmla="*/ 10000 h 10000"/>
                  <a:gd name="connsiteX5-193" fmla="*/ 10087 w 10087"/>
                  <a:gd name="connsiteY5-194" fmla="*/ 5681 h 10000"/>
                  <a:gd name="connsiteX6-195" fmla="*/ 4977 w 10087"/>
                  <a:gd name="connsiteY6-196" fmla="*/ 0 h 10000"/>
                  <a:gd name="connsiteX0-197" fmla="*/ 4977 w 10087"/>
                  <a:gd name="connsiteY0-198" fmla="*/ 0 h 10000"/>
                  <a:gd name="connsiteX1-199" fmla="*/ 0 w 10087"/>
                  <a:gd name="connsiteY1-200" fmla="*/ 3113 h 10000"/>
                  <a:gd name="connsiteX2-201" fmla="*/ 4359 w 10087"/>
                  <a:gd name="connsiteY2-202" fmla="*/ 2577 h 10000"/>
                  <a:gd name="connsiteX3-203" fmla="*/ 7933 w 10087"/>
                  <a:gd name="connsiteY3-204" fmla="*/ 5418 h 10000"/>
                  <a:gd name="connsiteX4-205" fmla="*/ 8573 w 10087"/>
                  <a:gd name="connsiteY4-206" fmla="*/ 10000 h 10000"/>
                  <a:gd name="connsiteX5-207" fmla="*/ 10087 w 10087"/>
                  <a:gd name="connsiteY5-208" fmla="*/ 5681 h 10000"/>
                  <a:gd name="connsiteX6-209" fmla="*/ 4977 w 10087"/>
                  <a:gd name="connsiteY6-210" fmla="*/ 0 h 10000"/>
                  <a:gd name="connsiteX0-211" fmla="*/ 4977 w 10196"/>
                  <a:gd name="connsiteY0-212" fmla="*/ 0 h 10000"/>
                  <a:gd name="connsiteX1-213" fmla="*/ 0 w 10196"/>
                  <a:gd name="connsiteY1-214" fmla="*/ 3113 h 10000"/>
                  <a:gd name="connsiteX2-215" fmla="*/ 4359 w 10196"/>
                  <a:gd name="connsiteY2-216" fmla="*/ 2577 h 10000"/>
                  <a:gd name="connsiteX3-217" fmla="*/ 7933 w 10196"/>
                  <a:gd name="connsiteY3-218" fmla="*/ 5418 h 10000"/>
                  <a:gd name="connsiteX4-219" fmla="*/ 8573 w 10196"/>
                  <a:gd name="connsiteY4-220" fmla="*/ 10000 h 10000"/>
                  <a:gd name="connsiteX5-221" fmla="*/ 10196 w 10196"/>
                  <a:gd name="connsiteY5-222" fmla="*/ 5792 h 10000"/>
                  <a:gd name="connsiteX6-223" fmla="*/ 4977 w 10196"/>
                  <a:gd name="connsiteY6-224" fmla="*/ 0 h 10000"/>
                  <a:gd name="connsiteX0-225" fmla="*/ 4955 w 10174"/>
                  <a:gd name="connsiteY0-226" fmla="*/ 0 h 10000"/>
                  <a:gd name="connsiteX1-227" fmla="*/ 0 w 10174"/>
                  <a:gd name="connsiteY1-228" fmla="*/ 3157 h 10000"/>
                  <a:gd name="connsiteX2-229" fmla="*/ 4337 w 10174"/>
                  <a:gd name="connsiteY2-230" fmla="*/ 2577 h 10000"/>
                  <a:gd name="connsiteX3-231" fmla="*/ 7911 w 10174"/>
                  <a:gd name="connsiteY3-232" fmla="*/ 5418 h 10000"/>
                  <a:gd name="connsiteX4-233" fmla="*/ 8551 w 10174"/>
                  <a:gd name="connsiteY4-234" fmla="*/ 10000 h 10000"/>
                  <a:gd name="connsiteX5-235" fmla="*/ 10174 w 10174"/>
                  <a:gd name="connsiteY5-236" fmla="*/ 5792 h 10000"/>
                  <a:gd name="connsiteX6-237" fmla="*/ 4955 w 10174"/>
                  <a:gd name="connsiteY6-238" fmla="*/ 0 h 10000"/>
                  <a:gd name="connsiteX0-239" fmla="*/ 4955 w 10174"/>
                  <a:gd name="connsiteY0-240" fmla="*/ 0 h 10000"/>
                  <a:gd name="connsiteX1-241" fmla="*/ 0 w 10174"/>
                  <a:gd name="connsiteY1-242" fmla="*/ 3157 h 10000"/>
                  <a:gd name="connsiteX2-243" fmla="*/ 4207 w 10174"/>
                  <a:gd name="connsiteY2-244" fmla="*/ 2533 h 10000"/>
                  <a:gd name="connsiteX3-245" fmla="*/ 7911 w 10174"/>
                  <a:gd name="connsiteY3-246" fmla="*/ 5418 h 10000"/>
                  <a:gd name="connsiteX4-247" fmla="*/ 8551 w 10174"/>
                  <a:gd name="connsiteY4-248" fmla="*/ 10000 h 10000"/>
                  <a:gd name="connsiteX5-249" fmla="*/ 10174 w 10174"/>
                  <a:gd name="connsiteY5-250" fmla="*/ 5792 h 10000"/>
                  <a:gd name="connsiteX6-251" fmla="*/ 4955 w 10174"/>
                  <a:gd name="connsiteY6-252" fmla="*/ 0 h 10000"/>
                  <a:gd name="connsiteX0-253" fmla="*/ 4955 w 10174"/>
                  <a:gd name="connsiteY0-254" fmla="*/ 0 h 10000"/>
                  <a:gd name="connsiteX1-255" fmla="*/ 0 w 10174"/>
                  <a:gd name="connsiteY1-256" fmla="*/ 3157 h 10000"/>
                  <a:gd name="connsiteX2-257" fmla="*/ 4207 w 10174"/>
                  <a:gd name="connsiteY2-258" fmla="*/ 2533 h 10000"/>
                  <a:gd name="connsiteX3-259" fmla="*/ 7911 w 10174"/>
                  <a:gd name="connsiteY3-260" fmla="*/ 5418 h 10000"/>
                  <a:gd name="connsiteX4-261" fmla="*/ 8551 w 10174"/>
                  <a:gd name="connsiteY4-262" fmla="*/ 10000 h 10000"/>
                  <a:gd name="connsiteX5-263" fmla="*/ 10174 w 10174"/>
                  <a:gd name="connsiteY5-264" fmla="*/ 5792 h 10000"/>
                  <a:gd name="connsiteX6-265" fmla="*/ 4955 w 10174"/>
                  <a:gd name="connsiteY6-266" fmla="*/ 0 h 10000"/>
                  <a:gd name="connsiteX0-267" fmla="*/ 4955 w 10174"/>
                  <a:gd name="connsiteY0-268" fmla="*/ 0 h 10000"/>
                  <a:gd name="connsiteX1-269" fmla="*/ 0 w 10174"/>
                  <a:gd name="connsiteY1-270" fmla="*/ 3157 h 10000"/>
                  <a:gd name="connsiteX2-271" fmla="*/ 4207 w 10174"/>
                  <a:gd name="connsiteY2-272" fmla="*/ 2533 h 10000"/>
                  <a:gd name="connsiteX3-273" fmla="*/ 7911 w 10174"/>
                  <a:gd name="connsiteY3-274" fmla="*/ 5418 h 10000"/>
                  <a:gd name="connsiteX4-275" fmla="*/ 8551 w 10174"/>
                  <a:gd name="connsiteY4-276" fmla="*/ 10000 h 10000"/>
                  <a:gd name="connsiteX5-277" fmla="*/ 10174 w 10174"/>
                  <a:gd name="connsiteY5-278" fmla="*/ 5792 h 10000"/>
                  <a:gd name="connsiteX6-279" fmla="*/ 4955 w 10174"/>
                  <a:gd name="connsiteY6-280" fmla="*/ 0 h 10000"/>
                  <a:gd name="connsiteX0-281" fmla="*/ 4955 w 10174"/>
                  <a:gd name="connsiteY0-282" fmla="*/ 0 h 10000"/>
                  <a:gd name="connsiteX1-283" fmla="*/ 0 w 10174"/>
                  <a:gd name="connsiteY1-284" fmla="*/ 3157 h 10000"/>
                  <a:gd name="connsiteX2-285" fmla="*/ 4207 w 10174"/>
                  <a:gd name="connsiteY2-286" fmla="*/ 2533 h 10000"/>
                  <a:gd name="connsiteX3-287" fmla="*/ 7911 w 10174"/>
                  <a:gd name="connsiteY3-288" fmla="*/ 5418 h 10000"/>
                  <a:gd name="connsiteX4-289" fmla="*/ 8551 w 10174"/>
                  <a:gd name="connsiteY4-290" fmla="*/ 10000 h 10000"/>
                  <a:gd name="connsiteX5-291" fmla="*/ 10174 w 10174"/>
                  <a:gd name="connsiteY5-292" fmla="*/ 5792 h 10000"/>
                  <a:gd name="connsiteX6-293" fmla="*/ 4955 w 10174"/>
                  <a:gd name="connsiteY6-294" fmla="*/ 0 h 10000"/>
                  <a:gd name="connsiteX0-295" fmla="*/ 4955 w 10174"/>
                  <a:gd name="connsiteY0-296" fmla="*/ 0 h 10000"/>
                  <a:gd name="connsiteX1-297" fmla="*/ 0 w 10174"/>
                  <a:gd name="connsiteY1-298" fmla="*/ 3157 h 10000"/>
                  <a:gd name="connsiteX2-299" fmla="*/ 4207 w 10174"/>
                  <a:gd name="connsiteY2-300" fmla="*/ 2533 h 10000"/>
                  <a:gd name="connsiteX3-301" fmla="*/ 7911 w 10174"/>
                  <a:gd name="connsiteY3-302" fmla="*/ 5418 h 10000"/>
                  <a:gd name="connsiteX4-303" fmla="*/ 8551 w 10174"/>
                  <a:gd name="connsiteY4-304" fmla="*/ 10000 h 10000"/>
                  <a:gd name="connsiteX5-305" fmla="*/ 10174 w 10174"/>
                  <a:gd name="connsiteY5-306" fmla="*/ 5792 h 10000"/>
                  <a:gd name="connsiteX6-307" fmla="*/ 4955 w 10174"/>
                  <a:gd name="connsiteY6-308" fmla="*/ 0 h 10000"/>
                  <a:gd name="connsiteX0-309" fmla="*/ 4955 w 10174"/>
                  <a:gd name="connsiteY0-310" fmla="*/ 0 h 10000"/>
                  <a:gd name="connsiteX1-311" fmla="*/ 0 w 10174"/>
                  <a:gd name="connsiteY1-312" fmla="*/ 3157 h 10000"/>
                  <a:gd name="connsiteX2-313" fmla="*/ 4207 w 10174"/>
                  <a:gd name="connsiteY2-314" fmla="*/ 2533 h 10000"/>
                  <a:gd name="connsiteX3-315" fmla="*/ 7933 w 10174"/>
                  <a:gd name="connsiteY3-316" fmla="*/ 5374 h 10000"/>
                  <a:gd name="connsiteX4-317" fmla="*/ 8551 w 10174"/>
                  <a:gd name="connsiteY4-318" fmla="*/ 10000 h 10000"/>
                  <a:gd name="connsiteX5-319" fmla="*/ 10174 w 10174"/>
                  <a:gd name="connsiteY5-320" fmla="*/ 5792 h 10000"/>
                  <a:gd name="connsiteX6-321" fmla="*/ 4955 w 10174"/>
                  <a:gd name="connsiteY6-322" fmla="*/ 0 h 10000"/>
                  <a:gd name="connsiteX0-323" fmla="*/ 4955 w 10174"/>
                  <a:gd name="connsiteY0-324" fmla="*/ 0 h 10000"/>
                  <a:gd name="connsiteX1-325" fmla="*/ 0 w 10174"/>
                  <a:gd name="connsiteY1-326" fmla="*/ 3157 h 10000"/>
                  <a:gd name="connsiteX2-327" fmla="*/ 4207 w 10174"/>
                  <a:gd name="connsiteY2-328" fmla="*/ 2533 h 10000"/>
                  <a:gd name="connsiteX3-329" fmla="*/ 7933 w 10174"/>
                  <a:gd name="connsiteY3-330" fmla="*/ 5374 h 10000"/>
                  <a:gd name="connsiteX4-331" fmla="*/ 8551 w 10174"/>
                  <a:gd name="connsiteY4-332" fmla="*/ 10000 h 10000"/>
                  <a:gd name="connsiteX5-333" fmla="*/ 10174 w 10174"/>
                  <a:gd name="connsiteY5-334" fmla="*/ 5792 h 10000"/>
                  <a:gd name="connsiteX6-335" fmla="*/ 4955 w 10174"/>
                  <a:gd name="connsiteY6-336" fmla="*/ 0 h 10000"/>
                  <a:gd name="connsiteX0-337" fmla="*/ 4955 w 10239"/>
                  <a:gd name="connsiteY0-338" fmla="*/ 0 h 10000"/>
                  <a:gd name="connsiteX1-339" fmla="*/ 0 w 10239"/>
                  <a:gd name="connsiteY1-340" fmla="*/ 3157 h 10000"/>
                  <a:gd name="connsiteX2-341" fmla="*/ 4207 w 10239"/>
                  <a:gd name="connsiteY2-342" fmla="*/ 2533 h 10000"/>
                  <a:gd name="connsiteX3-343" fmla="*/ 7933 w 10239"/>
                  <a:gd name="connsiteY3-344" fmla="*/ 5374 h 10000"/>
                  <a:gd name="connsiteX4-345" fmla="*/ 8551 w 10239"/>
                  <a:gd name="connsiteY4-346" fmla="*/ 10000 h 10000"/>
                  <a:gd name="connsiteX5-347" fmla="*/ 10239 w 10239"/>
                  <a:gd name="connsiteY5-348" fmla="*/ 5770 h 10000"/>
                  <a:gd name="connsiteX6-349" fmla="*/ 4955 w 10239"/>
                  <a:gd name="connsiteY6-350" fmla="*/ 0 h 10000"/>
                  <a:gd name="connsiteX0-351" fmla="*/ 4955 w 10377"/>
                  <a:gd name="connsiteY0-352" fmla="*/ 0 h 10000"/>
                  <a:gd name="connsiteX1-353" fmla="*/ 0 w 10377"/>
                  <a:gd name="connsiteY1-354" fmla="*/ 3157 h 10000"/>
                  <a:gd name="connsiteX2-355" fmla="*/ 4207 w 10377"/>
                  <a:gd name="connsiteY2-356" fmla="*/ 2533 h 10000"/>
                  <a:gd name="connsiteX3-357" fmla="*/ 7933 w 10377"/>
                  <a:gd name="connsiteY3-358" fmla="*/ 5374 h 10000"/>
                  <a:gd name="connsiteX4-359" fmla="*/ 8551 w 10377"/>
                  <a:gd name="connsiteY4-360" fmla="*/ 10000 h 10000"/>
                  <a:gd name="connsiteX5-361" fmla="*/ 10377 w 10377"/>
                  <a:gd name="connsiteY5-362" fmla="*/ 5947 h 10000"/>
                  <a:gd name="connsiteX6-363" fmla="*/ 4955 w 10377"/>
                  <a:gd name="connsiteY6-364" fmla="*/ 0 h 10000"/>
                  <a:gd name="connsiteX0-365" fmla="*/ 4955 w 10550"/>
                  <a:gd name="connsiteY0-366" fmla="*/ 0 h 10000"/>
                  <a:gd name="connsiteX1-367" fmla="*/ 0 w 10550"/>
                  <a:gd name="connsiteY1-368" fmla="*/ 3157 h 10000"/>
                  <a:gd name="connsiteX2-369" fmla="*/ 4207 w 10550"/>
                  <a:gd name="connsiteY2-370" fmla="*/ 2533 h 10000"/>
                  <a:gd name="connsiteX3-371" fmla="*/ 7933 w 10550"/>
                  <a:gd name="connsiteY3-372" fmla="*/ 5374 h 10000"/>
                  <a:gd name="connsiteX4-373" fmla="*/ 8551 w 10550"/>
                  <a:gd name="connsiteY4-374" fmla="*/ 10000 h 10000"/>
                  <a:gd name="connsiteX5-375" fmla="*/ 10550 w 10550"/>
                  <a:gd name="connsiteY5-376" fmla="*/ 5912 h 10000"/>
                  <a:gd name="connsiteX6-377" fmla="*/ 4955 w 10550"/>
                  <a:gd name="connsiteY6-378" fmla="*/ 0 h 10000"/>
                  <a:gd name="connsiteX0-379" fmla="*/ 4955 w 10446"/>
                  <a:gd name="connsiteY0-380" fmla="*/ 0 h 10000"/>
                  <a:gd name="connsiteX1-381" fmla="*/ 0 w 10446"/>
                  <a:gd name="connsiteY1-382" fmla="*/ 3157 h 10000"/>
                  <a:gd name="connsiteX2-383" fmla="*/ 4207 w 10446"/>
                  <a:gd name="connsiteY2-384" fmla="*/ 2533 h 10000"/>
                  <a:gd name="connsiteX3-385" fmla="*/ 7933 w 10446"/>
                  <a:gd name="connsiteY3-386" fmla="*/ 5374 h 10000"/>
                  <a:gd name="connsiteX4-387" fmla="*/ 8551 w 10446"/>
                  <a:gd name="connsiteY4-388" fmla="*/ 10000 h 10000"/>
                  <a:gd name="connsiteX5-389" fmla="*/ 10446 w 10446"/>
                  <a:gd name="connsiteY5-390" fmla="*/ 5877 h 10000"/>
                  <a:gd name="connsiteX6-391" fmla="*/ 4955 w 10446"/>
                  <a:gd name="connsiteY6-392" fmla="*/ 0 h 10000"/>
                  <a:gd name="connsiteX0-393" fmla="*/ 4955 w 10584"/>
                  <a:gd name="connsiteY0-394" fmla="*/ 0 h 10000"/>
                  <a:gd name="connsiteX1-395" fmla="*/ 0 w 10584"/>
                  <a:gd name="connsiteY1-396" fmla="*/ 3157 h 10000"/>
                  <a:gd name="connsiteX2-397" fmla="*/ 4207 w 10584"/>
                  <a:gd name="connsiteY2-398" fmla="*/ 2533 h 10000"/>
                  <a:gd name="connsiteX3-399" fmla="*/ 7933 w 10584"/>
                  <a:gd name="connsiteY3-400" fmla="*/ 5374 h 10000"/>
                  <a:gd name="connsiteX4-401" fmla="*/ 8551 w 10584"/>
                  <a:gd name="connsiteY4-402" fmla="*/ 10000 h 10000"/>
                  <a:gd name="connsiteX5-403" fmla="*/ 10584 w 10584"/>
                  <a:gd name="connsiteY5-404" fmla="*/ 5877 h 10000"/>
                  <a:gd name="connsiteX6-405" fmla="*/ 4955 w 10584"/>
                  <a:gd name="connsiteY6-406" fmla="*/ 0 h 10000"/>
                  <a:gd name="connsiteX0-407" fmla="*/ 4955 w 10584"/>
                  <a:gd name="connsiteY0-408" fmla="*/ 0 h 10000"/>
                  <a:gd name="connsiteX1-409" fmla="*/ 0 w 10584"/>
                  <a:gd name="connsiteY1-410" fmla="*/ 3157 h 10000"/>
                  <a:gd name="connsiteX2-411" fmla="*/ 4121 w 10584"/>
                  <a:gd name="connsiteY2-412" fmla="*/ 2533 h 10000"/>
                  <a:gd name="connsiteX3-413" fmla="*/ 7933 w 10584"/>
                  <a:gd name="connsiteY3-414" fmla="*/ 5374 h 10000"/>
                  <a:gd name="connsiteX4-415" fmla="*/ 8551 w 10584"/>
                  <a:gd name="connsiteY4-416" fmla="*/ 10000 h 10000"/>
                  <a:gd name="connsiteX5-417" fmla="*/ 10584 w 10584"/>
                  <a:gd name="connsiteY5-418" fmla="*/ 5877 h 10000"/>
                  <a:gd name="connsiteX6-419" fmla="*/ 4955 w 10584"/>
                  <a:gd name="connsiteY6-420" fmla="*/ 0 h 10000"/>
                  <a:gd name="connsiteX0-421" fmla="*/ 4955 w 10584"/>
                  <a:gd name="connsiteY0-422" fmla="*/ 0 h 10000"/>
                  <a:gd name="connsiteX1-423" fmla="*/ 0 w 10584"/>
                  <a:gd name="connsiteY1-424" fmla="*/ 3157 h 10000"/>
                  <a:gd name="connsiteX2-425" fmla="*/ 4121 w 10584"/>
                  <a:gd name="connsiteY2-426" fmla="*/ 2533 h 10000"/>
                  <a:gd name="connsiteX3-427" fmla="*/ 7933 w 10584"/>
                  <a:gd name="connsiteY3-428" fmla="*/ 5374 h 10000"/>
                  <a:gd name="connsiteX4-429" fmla="*/ 8551 w 10584"/>
                  <a:gd name="connsiteY4-430" fmla="*/ 10000 h 10000"/>
                  <a:gd name="connsiteX5-431" fmla="*/ 10584 w 10584"/>
                  <a:gd name="connsiteY5-432" fmla="*/ 5877 h 10000"/>
                  <a:gd name="connsiteX6-433" fmla="*/ 4955 w 10584"/>
                  <a:gd name="connsiteY6-434" fmla="*/ 0 h 10000"/>
                  <a:gd name="connsiteX0-435" fmla="*/ 4955 w 10584"/>
                  <a:gd name="connsiteY0-436" fmla="*/ 0 h 10000"/>
                  <a:gd name="connsiteX1-437" fmla="*/ 0 w 10584"/>
                  <a:gd name="connsiteY1-438" fmla="*/ 3157 h 10000"/>
                  <a:gd name="connsiteX2-439" fmla="*/ 4121 w 10584"/>
                  <a:gd name="connsiteY2-440" fmla="*/ 2533 h 10000"/>
                  <a:gd name="connsiteX3-441" fmla="*/ 7933 w 10584"/>
                  <a:gd name="connsiteY3-442" fmla="*/ 5374 h 10000"/>
                  <a:gd name="connsiteX4-443" fmla="*/ 8551 w 10584"/>
                  <a:gd name="connsiteY4-444" fmla="*/ 10000 h 10000"/>
                  <a:gd name="connsiteX5-445" fmla="*/ 10584 w 10584"/>
                  <a:gd name="connsiteY5-446" fmla="*/ 5877 h 10000"/>
                  <a:gd name="connsiteX6-447" fmla="*/ 4955 w 10584"/>
                  <a:gd name="connsiteY6-448" fmla="*/ 0 h 10000"/>
                  <a:gd name="connsiteX0-449" fmla="*/ 4955 w 10584"/>
                  <a:gd name="connsiteY0-450" fmla="*/ 0 h 10000"/>
                  <a:gd name="connsiteX1-451" fmla="*/ 0 w 10584"/>
                  <a:gd name="connsiteY1-452" fmla="*/ 3157 h 10000"/>
                  <a:gd name="connsiteX2-453" fmla="*/ 4121 w 10584"/>
                  <a:gd name="connsiteY2-454" fmla="*/ 2533 h 10000"/>
                  <a:gd name="connsiteX3-455" fmla="*/ 7933 w 10584"/>
                  <a:gd name="connsiteY3-456" fmla="*/ 5374 h 10000"/>
                  <a:gd name="connsiteX4-457" fmla="*/ 8551 w 10584"/>
                  <a:gd name="connsiteY4-458" fmla="*/ 10000 h 10000"/>
                  <a:gd name="connsiteX5-459" fmla="*/ 10584 w 10584"/>
                  <a:gd name="connsiteY5-460" fmla="*/ 5877 h 10000"/>
                  <a:gd name="connsiteX6-461" fmla="*/ 4955 w 10584"/>
                  <a:gd name="connsiteY6-462" fmla="*/ 0 h 10000"/>
                  <a:gd name="connsiteX0-463" fmla="*/ 4955 w 10584"/>
                  <a:gd name="connsiteY0-464" fmla="*/ 0 h 10000"/>
                  <a:gd name="connsiteX1-465" fmla="*/ 0 w 10584"/>
                  <a:gd name="connsiteY1-466" fmla="*/ 3157 h 10000"/>
                  <a:gd name="connsiteX2-467" fmla="*/ 4121 w 10584"/>
                  <a:gd name="connsiteY2-468" fmla="*/ 2533 h 10000"/>
                  <a:gd name="connsiteX3-469" fmla="*/ 7933 w 10584"/>
                  <a:gd name="connsiteY3-470" fmla="*/ 5374 h 10000"/>
                  <a:gd name="connsiteX4-471" fmla="*/ 8551 w 10584"/>
                  <a:gd name="connsiteY4-472" fmla="*/ 10000 h 10000"/>
                  <a:gd name="connsiteX5-473" fmla="*/ 10584 w 10584"/>
                  <a:gd name="connsiteY5-474" fmla="*/ 5877 h 10000"/>
                  <a:gd name="connsiteX6-475" fmla="*/ 4955 w 10584"/>
                  <a:gd name="connsiteY6-476" fmla="*/ 0 h 10000"/>
                  <a:gd name="connsiteX0-477" fmla="*/ 4955 w 10584"/>
                  <a:gd name="connsiteY0-478" fmla="*/ 0 h 10000"/>
                  <a:gd name="connsiteX1-479" fmla="*/ 0 w 10584"/>
                  <a:gd name="connsiteY1-480" fmla="*/ 3157 h 10000"/>
                  <a:gd name="connsiteX2-481" fmla="*/ 4121 w 10584"/>
                  <a:gd name="connsiteY2-482" fmla="*/ 2533 h 10000"/>
                  <a:gd name="connsiteX3-483" fmla="*/ 7933 w 10584"/>
                  <a:gd name="connsiteY3-484" fmla="*/ 5374 h 10000"/>
                  <a:gd name="connsiteX4-485" fmla="*/ 8551 w 10584"/>
                  <a:gd name="connsiteY4-486" fmla="*/ 10000 h 10000"/>
                  <a:gd name="connsiteX5-487" fmla="*/ 10584 w 10584"/>
                  <a:gd name="connsiteY5-488" fmla="*/ 5877 h 10000"/>
                  <a:gd name="connsiteX6-489" fmla="*/ 4955 w 10584"/>
                  <a:gd name="connsiteY6-490" fmla="*/ 0 h 10000"/>
                  <a:gd name="connsiteX0-491" fmla="*/ 5009 w 10638"/>
                  <a:gd name="connsiteY0-492" fmla="*/ 0 h 10000"/>
                  <a:gd name="connsiteX1-493" fmla="*/ 0 w 10638"/>
                  <a:gd name="connsiteY1-494" fmla="*/ 3223 h 10000"/>
                  <a:gd name="connsiteX2-495" fmla="*/ 4175 w 10638"/>
                  <a:gd name="connsiteY2-496" fmla="*/ 2533 h 10000"/>
                  <a:gd name="connsiteX3-497" fmla="*/ 7987 w 10638"/>
                  <a:gd name="connsiteY3-498" fmla="*/ 5374 h 10000"/>
                  <a:gd name="connsiteX4-499" fmla="*/ 8605 w 10638"/>
                  <a:gd name="connsiteY4-500" fmla="*/ 10000 h 10000"/>
                  <a:gd name="connsiteX5-501" fmla="*/ 10638 w 10638"/>
                  <a:gd name="connsiteY5-502" fmla="*/ 5877 h 10000"/>
                  <a:gd name="connsiteX6-503" fmla="*/ 5009 w 10638"/>
                  <a:gd name="connsiteY6-504" fmla="*/ 0 h 10000"/>
                  <a:gd name="connsiteX0-505" fmla="*/ 5009 w 10638"/>
                  <a:gd name="connsiteY0-506" fmla="*/ 0 h 10000"/>
                  <a:gd name="connsiteX1-507" fmla="*/ 0 w 10638"/>
                  <a:gd name="connsiteY1-508" fmla="*/ 3223 h 10000"/>
                  <a:gd name="connsiteX2-509" fmla="*/ 4197 w 10638"/>
                  <a:gd name="connsiteY2-510" fmla="*/ 2544 h 10000"/>
                  <a:gd name="connsiteX3-511" fmla="*/ 7987 w 10638"/>
                  <a:gd name="connsiteY3-512" fmla="*/ 5374 h 10000"/>
                  <a:gd name="connsiteX4-513" fmla="*/ 8605 w 10638"/>
                  <a:gd name="connsiteY4-514" fmla="*/ 10000 h 10000"/>
                  <a:gd name="connsiteX5-515" fmla="*/ 10638 w 10638"/>
                  <a:gd name="connsiteY5-516" fmla="*/ 5877 h 10000"/>
                  <a:gd name="connsiteX6-517" fmla="*/ 5009 w 10638"/>
                  <a:gd name="connsiteY6-518" fmla="*/ 0 h 10000"/>
                  <a:gd name="connsiteX0-519" fmla="*/ 5009 w 10638"/>
                  <a:gd name="connsiteY0-520" fmla="*/ 0 h 10000"/>
                  <a:gd name="connsiteX1-521" fmla="*/ 0 w 10638"/>
                  <a:gd name="connsiteY1-522" fmla="*/ 3223 h 10000"/>
                  <a:gd name="connsiteX2-523" fmla="*/ 4165 w 10638"/>
                  <a:gd name="connsiteY2-524" fmla="*/ 2544 h 10000"/>
                  <a:gd name="connsiteX3-525" fmla="*/ 7987 w 10638"/>
                  <a:gd name="connsiteY3-526" fmla="*/ 5374 h 10000"/>
                  <a:gd name="connsiteX4-527" fmla="*/ 8605 w 10638"/>
                  <a:gd name="connsiteY4-528" fmla="*/ 10000 h 10000"/>
                  <a:gd name="connsiteX5-529" fmla="*/ 10638 w 10638"/>
                  <a:gd name="connsiteY5-530" fmla="*/ 5877 h 10000"/>
                  <a:gd name="connsiteX6-531" fmla="*/ 5009 w 10638"/>
                  <a:gd name="connsiteY6-532" fmla="*/ 0 h 10000"/>
                  <a:gd name="connsiteX0-533" fmla="*/ 5009 w 10638"/>
                  <a:gd name="connsiteY0-534" fmla="*/ 0 h 10000"/>
                  <a:gd name="connsiteX1-535" fmla="*/ 0 w 10638"/>
                  <a:gd name="connsiteY1-536" fmla="*/ 3223 h 10000"/>
                  <a:gd name="connsiteX2-537" fmla="*/ 4165 w 10638"/>
                  <a:gd name="connsiteY2-538" fmla="*/ 2544 h 10000"/>
                  <a:gd name="connsiteX3-539" fmla="*/ 7987 w 10638"/>
                  <a:gd name="connsiteY3-540" fmla="*/ 5374 h 10000"/>
                  <a:gd name="connsiteX4-541" fmla="*/ 8605 w 10638"/>
                  <a:gd name="connsiteY4-542" fmla="*/ 10000 h 10000"/>
                  <a:gd name="connsiteX5-543" fmla="*/ 10638 w 10638"/>
                  <a:gd name="connsiteY5-544" fmla="*/ 5877 h 10000"/>
                  <a:gd name="connsiteX6-545" fmla="*/ 5009 w 10638"/>
                  <a:gd name="connsiteY6-546" fmla="*/ 0 h 10000"/>
                  <a:gd name="connsiteX0-547" fmla="*/ 5009 w 10638"/>
                  <a:gd name="connsiteY0-548" fmla="*/ 0 h 10000"/>
                  <a:gd name="connsiteX1-549" fmla="*/ 0 w 10638"/>
                  <a:gd name="connsiteY1-550" fmla="*/ 3223 h 10000"/>
                  <a:gd name="connsiteX2-551" fmla="*/ 4165 w 10638"/>
                  <a:gd name="connsiteY2-552" fmla="*/ 2544 h 10000"/>
                  <a:gd name="connsiteX3-553" fmla="*/ 7987 w 10638"/>
                  <a:gd name="connsiteY3-554" fmla="*/ 5374 h 10000"/>
                  <a:gd name="connsiteX4-555" fmla="*/ 8605 w 10638"/>
                  <a:gd name="connsiteY4-556" fmla="*/ 10000 h 10000"/>
                  <a:gd name="connsiteX5-557" fmla="*/ 10638 w 10638"/>
                  <a:gd name="connsiteY5-558" fmla="*/ 5877 h 10000"/>
                  <a:gd name="connsiteX6-559" fmla="*/ 5009 w 10638"/>
                  <a:gd name="connsiteY6-560" fmla="*/ 0 h 10000"/>
                  <a:gd name="connsiteX0-561" fmla="*/ 5009 w 10638"/>
                  <a:gd name="connsiteY0-562" fmla="*/ 0 h 10000"/>
                  <a:gd name="connsiteX1-563" fmla="*/ 0 w 10638"/>
                  <a:gd name="connsiteY1-564" fmla="*/ 3223 h 10000"/>
                  <a:gd name="connsiteX2-565" fmla="*/ 4165 w 10638"/>
                  <a:gd name="connsiteY2-566" fmla="*/ 2544 h 10000"/>
                  <a:gd name="connsiteX3-567" fmla="*/ 7965 w 10638"/>
                  <a:gd name="connsiteY3-568" fmla="*/ 5396 h 10000"/>
                  <a:gd name="connsiteX4-569" fmla="*/ 8605 w 10638"/>
                  <a:gd name="connsiteY4-570" fmla="*/ 10000 h 10000"/>
                  <a:gd name="connsiteX5-571" fmla="*/ 10638 w 10638"/>
                  <a:gd name="connsiteY5-572" fmla="*/ 5877 h 10000"/>
                  <a:gd name="connsiteX6-573" fmla="*/ 5009 w 10638"/>
                  <a:gd name="connsiteY6-574" fmla="*/ 0 h 10000"/>
                  <a:gd name="connsiteX0-575" fmla="*/ 5009 w 10638"/>
                  <a:gd name="connsiteY0-576" fmla="*/ 0 h 10000"/>
                  <a:gd name="connsiteX1-577" fmla="*/ 0 w 10638"/>
                  <a:gd name="connsiteY1-578" fmla="*/ 3223 h 10000"/>
                  <a:gd name="connsiteX2-579" fmla="*/ 4165 w 10638"/>
                  <a:gd name="connsiteY2-580" fmla="*/ 2544 h 10000"/>
                  <a:gd name="connsiteX3-581" fmla="*/ 7965 w 10638"/>
                  <a:gd name="connsiteY3-582" fmla="*/ 5396 h 10000"/>
                  <a:gd name="connsiteX4-583" fmla="*/ 8605 w 10638"/>
                  <a:gd name="connsiteY4-584" fmla="*/ 10000 h 10000"/>
                  <a:gd name="connsiteX5-585" fmla="*/ 10638 w 10638"/>
                  <a:gd name="connsiteY5-586" fmla="*/ 5877 h 10000"/>
                  <a:gd name="connsiteX6-587" fmla="*/ 5009 w 10638"/>
                  <a:gd name="connsiteY6-588" fmla="*/ 0 h 10000"/>
                  <a:gd name="connsiteX0-589" fmla="*/ 5009 w 10638"/>
                  <a:gd name="connsiteY0-590" fmla="*/ 0 h 10000"/>
                  <a:gd name="connsiteX1-591" fmla="*/ 0 w 10638"/>
                  <a:gd name="connsiteY1-592" fmla="*/ 3223 h 10000"/>
                  <a:gd name="connsiteX2-593" fmla="*/ 4165 w 10638"/>
                  <a:gd name="connsiteY2-594" fmla="*/ 2544 h 10000"/>
                  <a:gd name="connsiteX3-595" fmla="*/ 7965 w 10638"/>
                  <a:gd name="connsiteY3-596" fmla="*/ 5396 h 10000"/>
                  <a:gd name="connsiteX4-597" fmla="*/ 8605 w 10638"/>
                  <a:gd name="connsiteY4-598" fmla="*/ 10000 h 10000"/>
                  <a:gd name="connsiteX5-599" fmla="*/ 10638 w 10638"/>
                  <a:gd name="connsiteY5-600" fmla="*/ 5877 h 10000"/>
                  <a:gd name="connsiteX6-601" fmla="*/ 5009 w 10638"/>
                  <a:gd name="connsiteY6-602" fmla="*/ 0 h 10000"/>
                  <a:gd name="connsiteX0-603" fmla="*/ 5009 w 10638"/>
                  <a:gd name="connsiteY0-604" fmla="*/ 0 h 10000"/>
                  <a:gd name="connsiteX1-605" fmla="*/ 0 w 10638"/>
                  <a:gd name="connsiteY1-606" fmla="*/ 3223 h 10000"/>
                  <a:gd name="connsiteX2-607" fmla="*/ 4165 w 10638"/>
                  <a:gd name="connsiteY2-608" fmla="*/ 2544 h 10000"/>
                  <a:gd name="connsiteX3-609" fmla="*/ 7965 w 10638"/>
                  <a:gd name="connsiteY3-610" fmla="*/ 5396 h 10000"/>
                  <a:gd name="connsiteX4-611" fmla="*/ 8605 w 10638"/>
                  <a:gd name="connsiteY4-612" fmla="*/ 10000 h 10000"/>
                  <a:gd name="connsiteX5-613" fmla="*/ 10638 w 10638"/>
                  <a:gd name="connsiteY5-614" fmla="*/ 5877 h 10000"/>
                  <a:gd name="connsiteX6-615" fmla="*/ 5009 w 10638"/>
                  <a:gd name="connsiteY6-616" fmla="*/ 0 h 10000"/>
                  <a:gd name="connsiteX0-617" fmla="*/ 5009 w 10638"/>
                  <a:gd name="connsiteY0-618" fmla="*/ 0 h 10000"/>
                  <a:gd name="connsiteX1-619" fmla="*/ 0 w 10638"/>
                  <a:gd name="connsiteY1-620" fmla="*/ 3223 h 10000"/>
                  <a:gd name="connsiteX2-621" fmla="*/ 4165 w 10638"/>
                  <a:gd name="connsiteY2-622" fmla="*/ 2544 h 10000"/>
                  <a:gd name="connsiteX3-623" fmla="*/ 7965 w 10638"/>
                  <a:gd name="connsiteY3-624" fmla="*/ 5396 h 10000"/>
                  <a:gd name="connsiteX4-625" fmla="*/ 8605 w 10638"/>
                  <a:gd name="connsiteY4-626" fmla="*/ 10000 h 10000"/>
                  <a:gd name="connsiteX5-627" fmla="*/ 10638 w 10638"/>
                  <a:gd name="connsiteY5-628" fmla="*/ 5877 h 10000"/>
                  <a:gd name="connsiteX6-629" fmla="*/ 5009 w 10638"/>
                  <a:gd name="connsiteY6-630" fmla="*/ 0 h 10000"/>
                  <a:gd name="connsiteX0-631" fmla="*/ 5009 w 10638"/>
                  <a:gd name="connsiteY0-632" fmla="*/ 0 h 10000"/>
                  <a:gd name="connsiteX1-633" fmla="*/ 0 w 10638"/>
                  <a:gd name="connsiteY1-634" fmla="*/ 3223 h 10000"/>
                  <a:gd name="connsiteX2-635" fmla="*/ 4165 w 10638"/>
                  <a:gd name="connsiteY2-636" fmla="*/ 2544 h 10000"/>
                  <a:gd name="connsiteX3-637" fmla="*/ 7965 w 10638"/>
                  <a:gd name="connsiteY3-638" fmla="*/ 5396 h 10000"/>
                  <a:gd name="connsiteX4-639" fmla="*/ 8605 w 10638"/>
                  <a:gd name="connsiteY4-640" fmla="*/ 10000 h 10000"/>
                  <a:gd name="connsiteX5-641" fmla="*/ 10638 w 10638"/>
                  <a:gd name="connsiteY5-642" fmla="*/ 5877 h 10000"/>
                  <a:gd name="connsiteX6-643" fmla="*/ 5009 w 10638"/>
                  <a:gd name="connsiteY6-644" fmla="*/ 0 h 10000"/>
                  <a:gd name="connsiteX0-645" fmla="*/ 5009 w 10638"/>
                  <a:gd name="connsiteY0-646" fmla="*/ 0 h 10000"/>
                  <a:gd name="connsiteX1-647" fmla="*/ 0 w 10638"/>
                  <a:gd name="connsiteY1-648" fmla="*/ 3223 h 10000"/>
                  <a:gd name="connsiteX2-649" fmla="*/ 4165 w 10638"/>
                  <a:gd name="connsiteY2-650" fmla="*/ 2544 h 10000"/>
                  <a:gd name="connsiteX3-651" fmla="*/ 7965 w 10638"/>
                  <a:gd name="connsiteY3-652" fmla="*/ 5396 h 10000"/>
                  <a:gd name="connsiteX4-653" fmla="*/ 8605 w 10638"/>
                  <a:gd name="connsiteY4-654" fmla="*/ 10000 h 10000"/>
                  <a:gd name="connsiteX5-655" fmla="*/ 10638 w 10638"/>
                  <a:gd name="connsiteY5-656" fmla="*/ 5877 h 10000"/>
                  <a:gd name="connsiteX6-657" fmla="*/ 5009 w 10638"/>
                  <a:gd name="connsiteY6-658" fmla="*/ 0 h 10000"/>
                  <a:gd name="connsiteX0-659" fmla="*/ 5009 w 10638"/>
                  <a:gd name="connsiteY0-660" fmla="*/ 0 h 10000"/>
                  <a:gd name="connsiteX1-661" fmla="*/ 0 w 10638"/>
                  <a:gd name="connsiteY1-662" fmla="*/ 3223 h 10000"/>
                  <a:gd name="connsiteX2-663" fmla="*/ 4165 w 10638"/>
                  <a:gd name="connsiteY2-664" fmla="*/ 2544 h 10000"/>
                  <a:gd name="connsiteX3-665" fmla="*/ 7965 w 10638"/>
                  <a:gd name="connsiteY3-666" fmla="*/ 5396 h 10000"/>
                  <a:gd name="connsiteX4-667" fmla="*/ 8605 w 10638"/>
                  <a:gd name="connsiteY4-668" fmla="*/ 10000 h 10000"/>
                  <a:gd name="connsiteX5-669" fmla="*/ 10638 w 10638"/>
                  <a:gd name="connsiteY5-670" fmla="*/ 5877 h 10000"/>
                  <a:gd name="connsiteX6-671" fmla="*/ 5009 w 10638"/>
                  <a:gd name="connsiteY6-672" fmla="*/ 0 h 10000"/>
                  <a:gd name="connsiteX0-673" fmla="*/ 5009 w 10638"/>
                  <a:gd name="connsiteY0-674" fmla="*/ 0 h 10000"/>
                  <a:gd name="connsiteX1-675" fmla="*/ 0 w 10638"/>
                  <a:gd name="connsiteY1-676" fmla="*/ 3223 h 10000"/>
                  <a:gd name="connsiteX2-677" fmla="*/ 4165 w 10638"/>
                  <a:gd name="connsiteY2-678" fmla="*/ 2544 h 10000"/>
                  <a:gd name="connsiteX3-679" fmla="*/ 7965 w 10638"/>
                  <a:gd name="connsiteY3-680" fmla="*/ 5396 h 10000"/>
                  <a:gd name="connsiteX4-681" fmla="*/ 8605 w 10638"/>
                  <a:gd name="connsiteY4-682" fmla="*/ 10000 h 10000"/>
                  <a:gd name="connsiteX5-683" fmla="*/ 10638 w 10638"/>
                  <a:gd name="connsiteY5-684" fmla="*/ 5877 h 10000"/>
                  <a:gd name="connsiteX6-685" fmla="*/ 5009 w 10638"/>
                  <a:gd name="connsiteY6-686" fmla="*/ 0 h 10000"/>
                  <a:gd name="connsiteX0-687" fmla="*/ 5009 w 10638"/>
                  <a:gd name="connsiteY0-688" fmla="*/ 0 h 10000"/>
                  <a:gd name="connsiteX1-689" fmla="*/ 0 w 10638"/>
                  <a:gd name="connsiteY1-690" fmla="*/ 3223 h 10000"/>
                  <a:gd name="connsiteX2-691" fmla="*/ 4165 w 10638"/>
                  <a:gd name="connsiteY2-692" fmla="*/ 2544 h 10000"/>
                  <a:gd name="connsiteX3-693" fmla="*/ 7965 w 10638"/>
                  <a:gd name="connsiteY3-694" fmla="*/ 5396 h 10000"/>
                  <a:gd name="connsiteX4-695" fmla="*/ 8605 w 10638"/>
                  <a:gd name="connsiteY4-696" fmla="*/ 10000 h 10000"/>
                  <a:gd name="connsiteX5-697" fmla="*/ 10638 w 10638"/>
                  <a:gd name="connsiteY5-698" fmla="*/ 5877 h 10000"/>
                  <a:gd name="connsiteX6-699" fmla="*/ 5009 w 10638"/>
                  <a:gd name="connsiteY6-700" fmla="*/ 0 h 10000"/>
                  <a:gd name="connsiteX0-701" fmla="*/ 5009 w 10638"/>
                  <a:gd name="connsiteY0-702" fmla="*/ 0 h 10000"/>
                  <a:gd name="connsiteX1-703" fmla="*/ 0 w 10638"/>
                  <a:gd name="connsiteY1-704" fmla="*/ 3223 h 10000"/>
                  <a:gd name="connsiteX2-705" fmla="*/ 4165 w 10638"/>
                  <a:gd name="connsiteY2-706" fmla="*/ 2544 h 10000"/>
                  <a:gd name="connsiteX3-707" fmla="*/ 7965 w 10638"/>
                  <a:gd name="connsiteY3-708" fmla="*/ 5396 h 10000"/>
                  <a:gd name="connsiteX4-709" fmla="*/ 8605 w 10638"/>
                  <a:gd name="connsiteY4-710" fmla="*/ 10000 h 10000"/>
                  <a:gd name="connsiteX5-711" fmla="*/ 10638 w 10638"/>
                  <a:gd name="connsiteY5-712" fmla="*/ 5877 h 10000"/>
                  <a:gd name="connsiteX6-713" fmla="*/ 5009 w 10638"/>
                  <a:gd name="connsiteY6-714" fmla="*/ 0 h 10000"/>
                  <a:gd name="connsiteX0-715" fmla="*/ 5009 w 10638"/>
                  <a:gd name="connsiteY0-716" fmla="*/ 0 h 10000"/>
                  <a:gd name="connsiteX1-717" fmla="*/ 0 w 10638"/>
                  <a:gd name="connsiteY1-718" fmla="*/ 3223 h 10000"/>
                  <a:gd name="connsiteX2-719" fmla="*/ 4165 w 10638"/>
                  <a:gd name="connsiteY2-720" fmla="*/ 2544 h 10000"/>
                  <a:gd name="connsiteX3-721" fmla="*/ 7965 w 10638"/>
                  <a:gd name="connsiteY3-722" fmla="*/ 5396 h 10000"/>
                  <a:gd name="connsiteX4-723" fmla="*/ 8605 w 10638"/>
                  <a:gd name="connsiteY4-724" fmla="*/ 10000 h 10000"/>
                  <a:gd name="connsiteX5-725" fmla="*/ 10638 w 10638"/>
                  <a:gd name="connsiteY5-726" fmla="*/ 5877 h 10000"/>
                  <a:gd name="connsiteX6-727" fmla="*/ 5009 w 10638"/>
                  <a:gd name="connsiteY6-728" fmla="*/ 0 h 10000"/>
                  <a:gd name="connsiteX0-729" fmla="*/ 5009 w 10638"/>
                  <a:gd name="connsiteY0-730" fmla="*/ 0 h 10000"/>
                  <a:gd name="connsiteX1-731" fmla="*/ 0 w 10638"/>
                  <a:gd name="connsiteY1-732" fmla="*/ 3223 h 10000"/>
                  <a:gd name="connsiteX2-733" fmla="*/ 4165 w 10638"/>
                  <a:gd name="connsiteY2-734" fmla="*/ 2544 h 10000"/>
                  <a:gd name="connsiteX3-735" fmla="*/ 7965 w 10638"/>
                  <a:gd name="connsiteY3-736" fmla="*/ 5396 h 10000"/>
                  <a:gd name="connsiteX4-737" fmla="*/ 8605 w 10638"/>
                  <a:gd name="connsiteY4-738" fmla="*/ 10000 h 10000"/>
                  <a:gd name="connsiteX5-739" fmla="*/ 10638 w 10638"/>
                  <a:gd name="connsiteY5-740" fmla="*/ 5877 h 10000"/>
                  <a:gd name="connsiteX6-741" fmla="*/ 5009 w 10638"/>
                  <a:gd name="connsiteY6-742" fmla="*/ 0 h 10000"/>
                  <a:gd name="connsiteX0-743" fmla="*/ 5009 w 10638"/>
                  <a:gd name="connsiteY0-744" fmla="*/ 0 h 10000"/>
                  <a:gd name="connsiteX1-745" fmla="*/ 0 w 10638"/>
                  <a:gd name="connsiteY1-746" fmla="*/ 3223 h 10000"/>
                  <a:gd name="connsiteX2-747" fmla="*/ 4165 w 10638"/>
                  <a:gd name="connsiteY2-748" fmla="*/ 2544 h 10000"/>
                  <a:gd name="connsiteX3-749" fmla="*/ 7965 w 10638"/>
                  <a:gd name="connsiteY3-750" fmla="*/ 5396 h 10000"/>
                  <a:gd name="connsiteX4-751" fmla="*/ 8605 w 10638"/>
                  <a:gd name="connsiteY4-752" fmla="*/ 10000 h 10000"/>
                  <a:gd name="connsiteX5-753" fmla="*/ 10638 w 10638"/>
                  <a:gd name="connsiteY5-754" fmla="*/ 5877 h 10000"/>
                  <a:gd name="connsiteX6-755" fmla="*/ 5009 w 10638"/>
                  <a:gd name="connsiteY6-756" fmla="*/ 0 h 10000"/>
                  <a:gd name="connsiteX0-757" fmla="*/ 5009 w 10638"/>
                  <a:gd name="connsiteY0-758" fmla="*/ 0 h 10000"/>
                  <a:gd name="connsiteX1-759" fmla="*/ 0 w 10638"/>
                  <a:gd name="connsiteY1-760" fmla="*/ 3223 h 10000"/>
                  <a:gd name="connsiteX2-761" fmla="*/ 4165 w 10638"/>
                  <a:gd name="connsiteY2-762" fmla="*/ 2544 h 10000"/>
                  <a:gd name="connsiteX3-763" fmla="*/ 7965 w 10638"/>
                  <a:gd name="connsiteY3-764" fmla="*/ 5396 h 10000"/>
                  <a:gd name="connsiteX4-765" fmla="*/ 8605 w 10638"/>
                  <a:gd name="connsiteY4-766" fmla="*/ 10000 h 10000"/>
                  <a:gd name="connsiteX5-767" fmla="*/ 10638 w 10638"/>
                  <a:gd name="connsiteY5-768" fmla="*/ 5877 h 10000"/>
                  <a:gd name="connsiteX6-769" fmla="*/ 5009 w 10638"/>
                  <a:gd name="connsiteY6-770" fmla="*/ 0 h 10000"/>
                  <a:gd name="connsiteX0-771" fmla="*/ 5009 w 10638"/>
                  <a:gd name="connsiteY0-772" fmla="*/ 0 h 10000"/>
                  <a:gd name="connsiteX1-773" fmla="*/ 0 w 10638"/>
                  <a:gd name="connsiteY1-774" fmla="*/ 3223 h 10000"/>
                  <a:gd name="connsiteX2-775" fmla="*/ 4100 w 10638"/>
                  <a:gd name="connsiteY2-776" fmla="*/ 2544 h 10000"/>
                  <a:gd name="connsiteX3-777" fmla="*/ 7965 w 10638"/>
                  <a:gd name="connsiteY3-778" fmla="*/ 5396 h 10000"/>
                  <a:gd name="connsiteX4-779" fmla="*/ 8605 w 10638"/>
                  <a:gd name="connsiteY4-780" fmla="*/ 10000 h 10000"/>
                  <a:gd name="connsiteX5-781" fmla="*/ 10638 w 10638"/>
                  <a:gd name="connsiteY5-782" fmla="*/ 5877 h 10000"/>
                  <a:gd name="connsiteX6-783" fmla="*/ 5009 w 10638"/>
                  <a:gd name="connsiteY6-784" fmla="*/ 0 h 10000"/>
                  <a:gd name="connsiteX0-785" fmla="*/ 5009 w 10638"/>
                  <a:gd name="connsiteY0-786" fmla="*/ 0 h 10000"/>
                  <a:gd name="connsiteX1-787" fmla="*/ 0 w 10638"/>
                  <a:gd name="connsiteY1-788" fmla="*/ 3223 h 10000"/>
                  <a:gd name="connsiteX2-789" fmla="*/ 4100 w 10638"/>
                  <a:gd name="connsiteY2-790" fmla="*/ 2544 h 10000"/>
                  <a:gd name="connsiteX3-791" fmla="*/ 7965 w 10638"/>
                  <a:gd name="connsiteY3-792" fmla="*/ 5396 h 10000"/>
                  <a:gd name="connsiteX4-793" fmla="*/ 8605 w 10638"/>
                  <a:gd name="connsiteY4-794" fmla="*/ 10000 h 10000"/>
                  <a:gd name="connsiteX5-795" fmla="*/ 10638 w 10638"/>
                  <a:gd name="connsiteY5-796" fmla="*/ 5877 h 10000"/>
                  <a:gd name="connsiteX6-797" fmla="*/ 5009 w 10638"/>
                  <a:gd name="connsiteY6-798" fmla="*/ 0 h 10000"/>
                  <a:gd name="connsiteX0-799" fmla="*/ 5009 w 10638"/>
                  <a:gd name="connsiteY0-800" fmla="*/ 0 h 10000"/>
                  <a:gd name="connsiteX1-801" fmla="*/ 0 w 10638"/>
                  <a:gd name="connsiteY1-802" fmla="*/ 3223 h 10000"/>
                  <a:gd name="connsiteX2-803" fmla="*/ 4100 w 10638"/>
                  <a:gd name="connsiteY2-804" fmla="*/ 2544 h 10000"/>
                  <a:gd name="connsiteX3-805" fmla="*/ 7965 w 10638"/>
                  <a:gd name="connsiteY3-806" fmla="*/ 5396 h 10000"/>
                  <a:gd name="connsiteX4-807" fmla="*/ 8605 w 10638"/>
                  <a:gd name="connsiteY4-808" fmla="*/ 10000 h 10000"/>
                  <a:gd name="connsiteX5-809" fmla="*/ 10638 w 10638"/>
                  <a:gd name="connsiteY5-810" fmla="*/ 5877 h 10000"/>
                  <a:gd name="connsiteX6-811" fmla="*/ 5009 w 10638"/>
                  <a:gd name="connsiteY6-812" fmla="*/ 0 h 10000"/>
                  <a:gd name="connsiteX0-813" fmla="*/ 5009 w 10638"/>
                  <a:gd name="connsiteY0-814" fmla="*/ 0 h 10000"/>
                  <a:gd name="connsiteX1-815" fmla="*/ 0 w 10638"/>
                  <a:gd name="connsiteY1-816" fmla="*/ 3223 h 10000"/>
                  <a:gd name="connsiteX2-817" fmla="*/ 4100 w 10638"/>
                  <a:gd name="connsiteY2-818" fmla="*/ 2544 h 10000"/>
                  <a:gd name="connsiteX3-819" fmla="*/ 7965 w 10638"/>
                  <a:gd name="connsiteY3-820" fmla="*/ 5396 h 10000"/>
                  <a:gd name="connsiteX4-821" fmla="*/ 8605 w 10638"/>
                  <a:gd name="connsiteY4-822" fmla="*/ 10000 h 10000"/>
                  <a:gd name="connsiteX5-823" fmla="*/ 10638 w 10638"/>
                  <a:gd name="connsiteY5-824" fmla="*/ 5877 h 10000"/>
                  <a:gd name="connsiteX6-825" fmla="*/ 5009 w 10638"/>
                  <a:gd name="connsiteY6-826" fmla="*/ 0 h 10000"/>
                  <a:gd name="connsiteX0-827" fmla="*/ 5009 w 10638"/>
                  <a:gd name="connsiteY0-828" fmla="*/ 0 h 10000"/>
                  <a:gd name="connsiteX1-829" fmla="*/ 0 w 10638"/>
                  <a:gd name="connsiteY1-830" fmla="*/ 3223 h 10000"/>
                  <a:gd name="connsiteX2-831" fmla="*/ 4100 w 10638"/>
                  <a:gd name="connsiteY2-832" fmla="*/ 2544 h 10000"/>
                  <a:gd name="connsiteX3-833" fmla="*/ 7965 w 10638"/>
                  <a:gd name="connsiteY3-834" fmla="*/ 5396 h 10000"/>
                  <a:gd name="connsiteX4-835" fmla="*/ 8605 w 10638"/>
                  <a:gd name="connsiteY4-836" fmla="*/ 10000 h 10000"/>
                  <a:gd name="connsiteX5-837" fmla="*/ 10638 w 10638"/>
                  <a:gd name="connsiteY5-838" fmla="*/ 5877 h 10000"/>
                  <a:gd name="connsiteX6-839" fmla="*/ 5009 w 10638"/>
                  <a:gd name="connsiteY6-840" fmla="*/ 0 h 10000"/>
                  <a:gd name="connsiteX0-841" fmla="*/ 5009 w 10638"/>
                  <a:gd name="connsiteY0-842" fmla="*/ 0 h 10000"/>
                  <a:gd name="connsiteX1-843" fmla="*/ 0 w 10638"/>
                  <a:gd name="connsiteY1-844" fmla="*/ 3223 h 10000"/>
                  <a:gd name="connsiteX2-845" fmla="*/ 4100 w 10638"/>
                  <a:gd name="connsiteY2-846" fmla="*/ 2544 h 10000"/>
                  <a:gd name="connsiteX3-847" fmla="*/ 7965 w 10638"/>
                  <a:gd name="connsiteY3-848" fmla="*/ 5396 h 10000"/>
                  <a:gd name="connsiteX4-849" fmla="*/ 8605 w 10638"/>
                  <a:gd name="connsiteY4-850" fmla="*/ 10000 h 10000"/>
                  <a:gd name="connsiteX5-851" fmla="*/ 10638 w 10638"/>
                  <a:gd name="connsiteY5-852" fmla="*/ 5877 h 10000"/>
                  <a:gd name="connsiteX6-853" fmla="*/ 5009 w 10638"/>
                  <a:gd name="connsiteY6-854" fmla="*/ 0 h 10000"/>
                  <a:gd name="connsiteX0-855" fmla="*/ 5009 w 10228"/>
                  <a:gd name="connsiteY0-856" fmla="*/ 0 h 10000"/>
                  <a:gd name="connsiteX1-857" fmla="*/ 0 w 10228"/>
                  <a:gd name="connsiteY1-858" fmla="*/ 3223 h 10000"/>
                  <a:gd name="connsiteX2-859" fmla="*/ 4100 w 10228"/>
                  <a:gd name="connsiteY2-860" fmla="*/ 2544 h 10000"/>
                  <a:gd name="connsiteX3-861" fmla="*/ 7965 w 10228"/>
                  <a:gd name="connsiteY3-862" fmla="*/ 5396 h 10000"/>
                  <a:gd name="connsiteX4-863" fmla="*/ 8605 w 10228"/>
                  <a:gd name="connsiteY4-864" fmla="*/ 10000 h 10000"/>
                  <a:gd name="connsiteX5-865" fmla="*/ 10228 w 10228"/>
                  <a:gd name="connsiteY5-866" fmla="*/ 5943 h 10000"/>
                  <a:gd name="connsiteX6-867" fmla="*/ 5009 w 10228"/>
                  <a:gd name="connsiteY6-868" fmla="*/ 0 h 10000"/>
                  <a:gd name="connsiteX0-869" fmla="*/ 5009 w 10228"/>
                  <a:gd name="connsiteY0-870" fmla="*/ 0 h 10000"/>
                  <a:gd name="connsiteX1-871" fmla="*/ 0 w 10228"/>
                  <a:gd name="connsiteY1-872" fmla="*/ 3223 h 10000"/>
                  <a:gd name="connsiteX2-873" fmla="*/ 4100 w 10228"/>
                  <a:gd name="connsiteY2-874" fmla="*/ 2544 h 10000"/>
                  <a:gd name="connsiteX3-875" fmla="*/ 7965 w 10228"/>
                  <a:gd name="connsiteY3-876" fmla="*/ 5396 h 10000"/>
                  <a:gd name="connsiteX4-877" fmla="*/ 8605 w 10228"/>
                  <a:gd name="connsiteY4-878" fmla="*/ 10000 h 10000"/>
                  <a:gd name="connsiteX5-879" fmla="*/ 10228 w 10228"/>
                  <a:gd name="connsiteY5-880" fmla="*/ 5943 h 10000"/>
                  <a:gd name="connsiteX6-881" fmla="*/ 5009 w 10228"/>
                  <a:gd name="connsiteY6-882" fmla="*/ 0 h 10000"/>
                  <a:gd name="connsiteX0-883" fmla="*/ 5009 w 10228"/>
                  <a:gd name="connsiteY0-884" fmla="*/ 0 h 10000"/>
                  <a:gd name="connsiteX1-885" fmla="*/ 0 w 10228"/>
                  <a:gd name="connsiteY1-886" fmla="*/ 3223 h 10000"/>
                  <a:gd name="connsiteX2-887" fmla="*/ 4100 w 10228"/>
                  <a:gd name="connsiteY2-888" fmla="*/ 2544 h 10000"/>
                  <a:gd name="connsiteX3-889" fmla="*/ 7965 w 10228"/>
                  <a:gd name="connsiteY3-890" fmla="*/ 5396 h 10000"/>
                  <a:gd name="connsiteX4-891" fmla="*/ 8605 w 10228"/>
                  <a:gd name="connsiteY4-892" fmla="*/ 10000 h 10000"/>
                  <a:gd name="connsiteX5-893" fmla="*/ 10228 w 10228"/>
                  <a:gd name="connsiteY5-894" fmla="*/ 5943 h 10000"/>
                  <a:gd name="connsiteX6-895" fmla="*/ 4987 w 10228"/>
                  <a:gd name="connsiteY6-896" fmla="*/ 177 h 10000"/>
                  <a:gd name="connsiteX0-897" fmla="*/ 4966 w 10228"/>
                  <a:gd name="connsiteY0-898" fmla="*/ 0 h 9867"/>
                  <a:gd name="connsiteX1-899" fmla="*/ 0 w 10228"/>
                  <a:gd name="connsiteY1-900" fmla="*/ 3090 h 9867"/>
                  <a:gd name="connsiteX2-901" fmla="*/ 4100 w 10228"/>
                  <a:gd name="connsiteY2-902" fmla="*/ 2411 h 9867"/>
                  <a:gd name="connsiteX3-903" fmla="*/ 7965 w 10228"/>
                  <a:gd name="connsiteY3-904" fmla="*/ 5263 h 9867"/>
                  <a:gd name="connsiteX4-905" fmla="*/ 8605 w 10228"/>
                  <a:gd name="connsiteY4-906" fmla="*/ 9867 h 9867"/>
                  <a:gd name="connsiteX5-907" fmla="*/ 10228 w 10228"/>
                  <a:gd name="connsiteY5-908" fmla="*/ 5810 h 9867"/>
                  <a:gd name="connsiteX6-909" fmla="*/ 4987 w 10228"/>
                  <a:gd name="connsiteY6-910" fmla="*/ 44 h 9867"/>
                  <a:gd name="connsiteX0-911" fmla="*/ 4802 w 10000"/>
                  <a:gd name="connsiteY0-912" fmla="*/ 101 h 9955"/>
                  <a:gd name="connsiteX1-913" fmla="*/ 0 w 10000"/>
                  <a:gd name="connsiteY1-914" fmla="*/ 3087 h 9955"/>
                  <a:gd name="connsiteX2-915" fmla="*/ 4009 w 10000"/>
                  <a:gd name="connsiteY2-916" fmla="*/ 2398 h 9955"/>
                  <a:gd name="connsiteX3-917" fmla="*/ 7787 w 10000"/>
                  <a:gd name="connsiteY3-918" fmla="*/ 5289 h 9955"/>
                  <a:gd name="connsiteX4-919" fmla="*/ 8413 w 10000"/>
                  <a:gd name="connsiteY4-920" fmla="*/ 9955 h 9955"/>
                  <a:gd name="connsiteX5-921" fmla="*/ 10000 w 10000"/>
                  <a:gd name="connsiteY5-922" fmla="*/ 5843 h 9955"/>
                  <a:gd name="connsiteX6-923" fmla="*/ 4876 w 10000"/>
                  <a:gd name="connsiteY6-924" fmla="*/ 0 h 9955"/>
                  <a:gd name="connsiteX0-925" fmla="*/ 4802 w 10000"/>
                  <a:gd name="connsiteY0-926" fmla="*/ 11 h 9910"/>
                  <a:gd name="connsiteX1-927" fmla="*/ 0 w 10000"/>
                  <a:gd name="connsiteY1-928" fmla="*/ 3011 h 9910"/>
                  <a:gd name="connsiteX2-929" fmla="*/ 4009 w 10000"/>
                  <a:gd name="connsiteY2-930" fmla="*/ 2319 h 9910"/>
                  <a:gd name="connsiteX3-931" fmla="*/ 7787 w 10000"/>
                  <a:gd name="connsiteY3-932" fmla="*/ 5223 h 9910"/>
                  <a:gd name="connsiteX4-933" fmla="*/ 8413 w 10000"/>
                  <a:gd name="connsiteY4-934" fmla="*/ 9910 h 9910"/>
                  <a:gd name="connsiteX5-935" fmla="*/ 10000 w 10000"/>
                  <a:gd name="connsiteY5-936" fmla="*/ 5779 h 9910"/>
                  <a:gd name="connsiteX6-937" fmla="*/ 4781 w 10000"/>
                  <a:gd name="connsiteY6-938" fmla="*/ 0 h 9910"/>
                  <a:gd name="connsiteX0-939" fmla="*/ 4802 w 10000"/>
                  <a:gd name="connsiteY0-940" fmla="*/ 11 h 10000"/>
                  <a:gd name="connsiteX1-941" fmla="*/ 0 w 10000"/>
                  <a:gd name="connsiteY1-942" fmla="*/ 3038 h 10000"/>
                  <a:gd name="connsiteX2-943" fmla="*/ 4009 w 10000"/>
                  <a:gd name="connsiteY2-944" fmla="*/ 2340 h 10000"/>
                  <a:gd name="connsiteX3-945" fmla="*/ 7787 w 10000"/>
                  <a:gd name="connsiteY3-946" fmla="*/ 5270 h 10000"/>
                  <a:gd name="connsiteX4-947" fmla="*/ 8413 w 10000"/>
                  <a:gd name="connsiteY4-948" fmla="*/ 10000 h 10000"/>
                  <a:gd name="connsiteX5-949" fmla="*/ 10000 w 10000"/>
                  <a:gd name="connsiteY5-950" fmla="*/ 5831 h 10000"/>
                  <a:gd name="connsiteX6-951" fmla="*/ 4781 w 10000"/>
                  <a:gd name="connsiteY6-952" fmla="*/ 0 h 10000"/>
                  <a:gd name="connsiteX7" fmla="*/ 4802 w 10000"/>
                  <a:gd name="connsiteY7" fmla="*/ 11 h 10000"/>
                  <a:gd name="connsiteX0-953" fmla="*/ 4960 w 10000"/>
                  <a:gd name="connsiteY0-954" fmla="*/ 159 h 10000"/>
                  <a:gd name="connsiteX1-955" fmla="*/ 0 w 10000"/>
                  <a:gd name="connsiteY1-956" fmla="*/ 3038 h 10000"/>
                  <a:gd name="connsiteX2-957" fmla="*/ 4009 w 10000"/>
                  <a:gd name="connsiteY2-958" fmla="*/ 2340 h 10000"/>
                  <a:gd name="connsiteX3-959" fmla="*/ 7787 w 10000"/>
                  <a:gd name="connsiteY3-960" fmla="*/ 5270 h 10000"/>
                  <a:gd name="connsiteX4-961" fmla="*/ 8413 w 10000"/>
                  <a:gd name="connsiteY4-962" fmla="*/ 10000 h 10000"/>
                  <a:gd name="connsiteX5-963" fmla="*/ 10000 w 10000"/>
                  <a:gd name="connsiteY5-964" fmla="*/ 5831 h 10000"/>
                  <a:gd name="connsiteX6-965" fmla="*/ 4781 w 10000"/>
                  <a:gd name="connsiteY6-966" fmla="*/ 0 h 10000"/>
                  <a:gd name="connsiteX7-967" fmla="*/ 4960 w 10000"/>
                  <a:gd name="connsiteY7-968" fmla="*/ 159 h 10000"/>
                  <a:gd name="connsiteX0-969" fmla="*/ 4960 w 10000"/>
                  <a:gd name="connsiteY0-970" fmla="*/ 0 h 9841"/>
                  <a:gd name="connsiteX1-971" fmla="*/ 0 w 10000"/>
                  <a:gd name="connsiteY1-972" fmla="*/ 2879 h 9841"/>
                  <a:gd name="connsiteX2-973" fmla="*/ 4009 w 10000"/>
                  <a:gd name="connsiteY2-974" fmla="*/ 2181 h 9841"/>
                  <a:gd name="connsiteX3-975" fmla="*/ 7787 w 10000"/>
                  <a:gd name="connsiteY3-976" fmla="*/ 5111 h 9841"/>
                  <a:gd name="connsiteX4-977" fmla="*/ 8413 w 10000"/>
                  <a:gd name="connsiteY4-978" fmla="*/ 9841 h 9841"/>
                  <a:gd name="connsiteX5-979" fmla="*/ 10000 w 10000"/>
                  <a:gd name="connsiteY5-980" fmla="*/ 5672 h 9841"/>
                  <a:gd name="connsiteX6-981" fmla="*/ 4960 w 10000"/>
                  <a:gd name="connsiteY6-982" fmla="*/ 0 h 9841"/>
                  <a:gd name="connsiteX0-983" fmla="*/ 4960 w 10000"/>
                  <a:gd name="connsiteY0-984" fmla="*/ 49 h 10049"/>
                  <a:gd name="connsiteX1-985" fmla="*/ 0 w 10000"/>
                  <a:gd name="connsiteY1-986" fmla="*/ 2975 h 10049"/>
                  <a:gd name="connsiteX2-987" fmla="*/ 4009 w 10000"/>
                  <a:gd name="connsiteY2-988" fmla="*/ 2265 h 10049"/>
                  <a:gd name="connsiteX3-989" fmla="*/ 7787 w 10000"/>
                  <a:gd name="connsiteY3-990" fmla="*/ 5243 h 10049"/>
                  <a:gd name="connsiteX4-991" fmla="*/ 8413 w 10000"/>
                  <a:gd name="connsiteY4-992" fmla="*/ 10049 h 10049"/>
                  <a:gd name="connsiteX5-993" fmla="*/ 10000 w 10000"/>
                  <a:gd name="connsiteY5-994" fmla="*/ 5813 h 10049"/>
                  <a:gd name="connsiteX6-995" fmla="*/ 4960 w 10000"/>
                  <a:gd name="connsiteY6-996" fmla="*/ 49 h 10049"/>
                  <a:gd name="connsiteX0-997" fmla="*/ 4147 w 10000"/>
                  <a:gd name="connsiteY0-998" fmla="*/ 67 h 9212"/>
                  <a:gd name="connsiteX1-999" fmla="*/ 0 w 10000"/>
                  <a:gd name="connsiteY1-1000" fmla="*/ 2138 h 9212"/>
                  <a:gd name="connsiteX2-1001" fmla="*/ 4009 w 10000"/>
                  <a:gd name="connsiteY2-1002" fmla="*/ 1428 h 9212"/>
                  <a:gd name="connsiteX3-1003" fmla="*/ 7787 w 10000"/>
                  <a:gd name="connsiteY3-1004" fmla="*/ 4406 h 9212"/>
                  <a:gd name="connsiteX4-1005" fmla="*/ 8413 w 10000"/>
                  <a:gd name="connsiteY4-1006" fmla="*/ 9212 h 9212"/>
                  <a:gd name="connsiteX5-1007" fmla="*/ 10000 w 10000"/>
                  <a:gd name="connsiteY5-1008" fmla="*/ 4976 h 9212"/>
                  <a:gd name="connsiteX6-1009" fmla="*/ 4147 w 10000"/>
                  <a:gd name="connsiteY6-1010" fmla="*/ 67 h 9212"/>
                  <a:gd name="connsiteX0-1011" fmla="*/ 4147 w 10000"/>
                  <a:gd name="connsiteY0-1012" fmla="*/ 9 h 9936"/>
                  <a:gd name="connsiteX1-1013" fmla="*/ 0 w 10000"/>
                  <a:gd name="connsiteY1-1014" fmla="*/ 2257 h 9936"/>
                  <a:gd name="connsiteX2-1015" fmla="*/ 4009 w 10000"/>
                  <a:gd name="connsiteY2-1016" fmla="*/ 1486 h 9936"/>
                  <a:gd name="connsiteX3-1017" fmla="*/ 7787 w 10000"/>
                  <a:gd name="connsiteY3-1018" fmla="*/ 4719 h 9936"/>
                  <a:gd name="connsiteX4-1019" fmla="*/ 8413 w 10000"/>
                  <a:gd name="connsiteY4-1020" fmla="*/ 9936 h 9936"/>
                  <a:gd name="connsiteX5-1021" fmla="*/ 10000 w 10000"/>
                  <a:gd name="connsiteY5-1022" fmla="*/ 5338 h 9936"/>
                  <a:gd name="connsiteX6-1023" fmla="*/ 4147 w 10000"/>
                  <a:gd name="connsiteY6-1024" fmla="*/ 9 h 9936"/>
                  <a:gd name="connsiteX0-1025" fmla="*/ 4147 w 9430"/>
                  <a:gd name="connsiteY0-1026" fmla="*/ 60 h 10051"/>
                  <a:gd name="connsiteX1-1027" fmla="*/ 0 w 9430"/>
                  <a:gd name="connsiteY1-1028" fmla="*/ 2323 h 10051"/>
                  <a:gd name="connsiteX2-1029" fmla="*/ 4009 w 9430"/>
                  <a:gd name="connsiteY2-1030" fmla="*/ 1547 h 10051"/>
                  <a:gd name="connsiteX3-1031" fmla="*/ 7787 w 9430"/>
                  <a:gd name="connsiteY3-1032" fmla="*/ 4800 h 10051"/>
                  <a:gd name="connsiteX4-1033" fmla="*/ 8413 w 9430"/>
                  <a:gd name="connsiteY4-1034" fmla="*/ 10051 h 10051"/>
                  <a:gd name="connsiteX5-1035" fmla="*/ 9430 w 9430"/>
                  <a:gd name="connsiteY5-1036" fmla="*/ 5095 h 10051"/>
                  <a:gd name="connsiteX6-1037" fmla="*/ 4147 w 9430"/>
                  <a:gd name="connsiteY6-1038" fmla="*/ 60 h 10051"/>
                  <a:gd name="connsiteX0-1039" fmla="*/ 4398 w 10265"/>
                  <a:gd name="connsiteY0-1040" fmla="*/ 60 h 10000"/>
                  <a:gd name="connsiteX1-1041" fmla="*/ 0 w 10265"/>
                  <a:gd name="connsiteY1-1042" fmla="*/ 2311 h 10000"/>
                  <a:gd name="connsiteX2-1043" fmla="*/ 4251 w 10265"/>
                  <a:gd name="connsiteY2-1044" fmla="*/ 1539 h 10000"/>
                  <a:gd name="connsiteX3-1045" fmla="*/ 8258 w 10265"/>
                  <a:gd name="connsiteY3-1046" fmla="*/ 4776 h 10000"/>
                  <a:gd name="connsiteX4-1047" fmla="*/ 8922 w 10265"/>
                  <a:gd name="connsiteY4-1048" fmla="*/ 10000 h 10000"/>
                  <a:gd name="connsiteX5-1049" fmla="*/ 10000 w 10265"/>
                  <a:gd name="connsiteY5-1050" fmla="*/ 5069 h 10000"/>
                  <a:gd name="connsiteX6-1051" fmla="*/ 4398 w 10265"/>
                  <a:gd name="connsiteY6-1052" fmla="*/ 60 h 10000"/>
                  <a:gd name="connsiteX0-1053" fmla="*/ 4398 w 10284"/>
                  <a:gd name="connsiteY0-1054" fmla="*/ 60 h 10000"/>
                  <a:gd name="connsiteX1-1055" fmla="*/ 0 w 10284"/>
                  <a:gd name="connsiteY1-1056" fmla="*/ 2311 h 10000"/>
                  <a:gd name="connsiteX2-1057" fmla="*/ 4251 w 10284"/>
                  <a:gd name="connsiteY2-1058" fmla="*/ 1539 h 10000"/>
                  <a:gd name="connsiteX3-1059" fmla="*/ 8258 w 10284"/>
                  <a:gd name="connsiteY3-1060" fmla="*/ 4776 h 10000"/>
                  <a:gd name="connsiteX4-1061" fmla="*/ 8922 w 10284"/>
                  <a:gd name="connsiteY4-1062" fmla="*/ 10000 h 10000"/>
                  <a:gd name="connsiteX5-1063" fmla="*/ 10000 w 10284"/>
                  <a:gd name="connsiteY5-1064" fmla="*/ 5069 h 10000"/>
                  <a:gd name="connsiteX6-1065" fmla="*/ 4398 w 10284"/>
                  <a:gd name="connsiteY6-1066" fmla="*/ 60 h 10000"/>
                  <a:gd name="connsiteX0-1067" fmla="*/ 4398 w 10284"/>
                  <a:gd name="connsiteY0-1068" fmla="*/ 1 h 9941"/>
                  <a:gd name="connsiteX1-1069" fmla="*/ 0 w 10284"/>
                  <a:gd name="connsiteY1-1070" fmla="*/ 2252 h 9941"/>
                  <a:gd name="connsiteX2-1071" fmla="*/ 4251 w 10284"/>
                  <a:gd name="connsiteY2-1072" fmla="*/ 1480 h 9941"/>
                  <a:gd name="connsiteX3-1073" fmla="*/ 8258 w 10284"/>
                  <a:gd name="connsiteY3-1074" fmla="*/ 4717 h 9941"/>
                  <a:gd name="connsiteX4-1075" fmla="*/ 8922 w 10284"/>
                  <a:gd name="connsiteY4-1076" fmla="*/ 9941 h 9941"/>
                  <a:gd name="connsiteX5-1077" fmla="*/ 10000 w 10284"/>
                  <a:gd name="connsiteY5-1078" fmla="*/ 5010 h 9941"/>
                  <a:gd name="connsiteX6-1079" fmla="*/ 4398 w 10284"/>
                  <a:gd name="connsiteY6-1080" fmla="*/ 1 h 9941"/>
                  <a:gd name="connsiteX0-1081" fmla="*/ 4277 w 10001"/>
                  <a:gd name="connsiteY0-1082" fmla="*/ 2 h 10001"/>
                  <a:gd name="connsiteX1-1083" fmla="*/ 0 w 10001"/>
                  <a:gd name="connsiteY1-1084" fmla="*/ 2266 h 10001"/>
                  <a:gd name="connsiteX2-1085" fmla="*/ 4134 w 10001"/>
                  <a:gd name="connsiteY2-1086" fmla="*/ 1490 h 10001"/>
                  <a:gd name="connsiteX3-1087" fmla="*/ 8030 w 10001"/>
                  <a:gd name="connsiteY3-1088" fmla="*/ 4746 h 10001"/>
                  <a:gd name="connsiteX4-1089" fmla="*/ 8676 w 10001"/>
                  <a:gd name="connsiteY4-1090" fmla="*/ 10001 h 10001"/>
                  <a:gd name="connsiteX5-1091" fmla="*/ 9724 w 10001"/>
                  <a:gd name="connsiteY5-1092" fmla="*/ 5041 h 10001"/>
                  <a:gd name="connsiteX6-1093" fmla="*/ 4277 w 10001"/>
                  <a:gd name="connsiteY6-1094" fmla="*/ 2 h 10001"/>
                  <a:gd name="connsiteX0-1095" fmla="*/ 4603 w 10019"/>
                  <a:gd name="connsiteY0-1096" fmla="*/ 2 h 10178"/>
                  <a:gd name="connsiteX1-1097" fmla="*/ 0 w 10019"/>
                  <a:gd name="connsiteY1-1098" fmla="*/ 2443 h 10178"/>
                  <a:gd name="connsiteX2-1099" fmla="*/ 4134 w 10019"/>
                  <a:gd name="connsiteY2-1100" fmla="*/ 1667 h 10178"/>
                  <a:gd name="connsiteX3-1101" fmla="*/ 8030 w 10019"/>
                  <a:gd name="connsiteY3-1102" fmla="*/ 4923 h 10178"/>
                  <a:gd name="connsiteX4-1103" fmla="*/ 8676 w 10019"/>
                  <a:gd name="connsiteY4-1104" fmla="*/ 10178 h 10178"/>
                  <a:gd name="connsiteX5-1105" fmla="*/ 9724 w 10019"/>
                  <a:gd name="connsiteY5-1106" fmla="*/ 5218 h 10178"/>
                  <a:gd name="connsiteX6-1107" fmla="*/ 4603 w 10019"/>
                  <a:gd name="connsiteY6-1108" fmla="*/ 2 h 10178"/>
                  <a:gd name="connsiteX0-1109" fmla="*/ 4603 w 9808"/>
                  <a:gd name="connsiteY0-1110" fmla="*/ 22 h 10198"/>
                  <a:gd name="connsiteX1-1111" fmla="*/ 0 w 9808"/>
                  <a:gd name="connsiteY1-1112" fmla="*/ 2463 h 10198"/>
                  <a:gd name="connsiteX2-1113" fmla="*/ 4134 w 9808"/>
                  <a:gd name="connsiteY2-1114" fmla="*/ 1687 h 10198"/>
                  <a:gd name="connsiteX3-1115" fmla="*/ 8030 w 9808"/>
                  <a:gd name="connsiteY3-1116" fmla="*/ 4943 h 10198"/>
                  <a:gd name="connsiteX4-1117" fmla="*/ 8676 w 9808"/>
                  <a:gd name="connsiteY4-1118" fmla="*/ 10198 h 10198"/>
                  <a:gd name="connsiteX5-1119" fmla="*/ 9441 w 9808"/>
                  <a:gd name="connsiteY5-1120" fmla="*/ 4126 h 10198"/>
                  <a:gd name="connsiteX6-1121" fmla="*/ 4603 w 9808"/>
                  <a:gd name="connsiteY6-1122" fmla="*/ 22 h 10198"/>
                  <a:gd name="connsiteX0-1123" fmla="*/ 5270 w 9957"/>
                  <a:gd name="connsiteY0-1124" fmla="*/ 24 h 9878"/>
                  <a:gd name="connsiteX1-1125" fmla="*/ 0 w 9957"/>
                  <a:gd name="connsiteY1-1126" fmla="*/ 2293 h 9878"/>
                  <a:gd name="connsiteX2-1127" fmla="*/ 4215 w 9957"/>
                  <a:gd name="connsiteY2-1128" fmla="*/ 1532 h 9878"/>
                  <a:gd name="connsiteX3-1129" fmla="*/ 8187 w 9957"/>
                  <a:gd name="connsiteY3-1130" fmla="*/ 4725 h 9878"/>
                  <a:gd name="connsiteX4-1131" fmla="*/ 8846 w 9957"/>
                  <a:gd name="connsiteY4-1132" fmla="*/ 9878 h 9878"/>
                  <a:gd name="connsiteX5-1133" fmla="*/ 9626 w 9957"/>
                  <a:gd name="connsiteY5-1134" fmla="*/ 3924 h 9878"/>
                  <a:gd name="connsiteX6-1135" fmla="*/ 5270 w 9957"/>
                  <a:gd name="connsiteY6-1136" fmla="*/ 24 h 9878"/>
                  <a:gd name="connsiteX0-1137" fmla="*/ 5293 w 10000"/>
                  <a:gd name="connsiteY0-1138" fmla="*/ 74 h 10050"/>
                  <a:gd name="connsiteX1-1139" fmla="*/ 0 w 10000"/>
                  <a:gd name="connsiteY1-1140" fmla="*/ 2371 h 10050"/>
                  <a:gd name="connsiteX2-1141" fmla="*/ 4233 w 10000"/>
                  <a:gd name="connsiteY2-1142" fmla="*/ 1601 h 10050"/>
                  <a:gd name="connsiteX3-1143" fmla="*/ 8222 w 10000"/>
                  <a:gd name="connsiteY3-1144" fmla="*/ 4833 h 10050"/>
                  <a:gd name="connsiteX4-1145" fmla="*/ 8884 w 10000"/>
                  <a:gd name="connsiteY4-1146" fmla="*/ 10050 h 10050"/>
                  <a:gd name="connsiteX5-1147" fmla="*/ 9668 w 10000"/>
                  <a:gd name="connsiteY5-1148" fmla="*/ 4022 h 10050"/>
                  <a:gd name="connsiteX6-1149" fmla="*/ 5293 w 10000"/>
                  <a:gd name="connsiteY6-1150" fmla="*/ 74 h 10050"/>
                  <a:gd name="connsiteX0-1151" fmla="*/ 5650 w 9974"/>
                  <a:gd name="connsiteY0-1152" fmla="*/ 74 h 10050"/>
                  <a:gd name="connsiteX1-1153" fmla="*/ 0 w 9974"/>
                  <a:gd name="connsiteY1-1154" fmla="*/ 2371 h 10050"/>
                  <a:gd name="connsiteX2-1155" fmla="*/ 4233 w 9974"/>
                  <a:gd name="connsiteY2-1156" fmla="*/ 1601 h 10050"/>
                  <a:gd name="connsiteX3-1157" fmla="*/ 8222 w 9974"/>
                  <a:gd name="connsiteY3-1158" fmla="*/ 4833 h 10050"/>
                  <a:gd name="connsiteX4-1159" fmla="*/ 8884 w 9974"/>
                  <a:gd name="connsiteY4-1160" fmla="*/ 10050 h 10050"/>
                  <a:gd name="connsiteX5-1161" fmla="*/ 9668 w 9974"/>
                  <a:gd name="connsiteY5-1162" fmla="*/ 4022 h 10050"/>
                  <a:gd name="connsiteX6-1163" fmla="*/ 5650 w 9974"/>
                  <a:gd name="connsiteY6-1164" fmla="*/ 74 h 10050"/>
                  <a:gd name="connsiteX0-1165" fmla="*/ 5248 w 10031"/>
                  <a:gd name="connsiteY0-1166" fmla="*/ 64 h 10389"/>
                  <a:gd name="connsiteX1-1167" fmla="*/ 0 w 10031"/>
                  <a:gd name="connsiteY1-1168" fmla="*/ 2748 h 10389"/>
                  <a:gd name="connsiteX2-1169" fmla="*/ 4244 w 10031"/>
                  <a:gd name="connsiteY2-1170" fmla="*/ 1982 h 10389"/>
                  <a:gd name="connsiteX3-1171" fmla="*/ 8243 w 10031"/>
                  <a:gd name="connsiteY3-1172" fmla="*/ 5198 h 10389"/>
                  <a:gd name="connsiteX4-1173" fmla="*/ 8907 w 10031"/>
                  <a:gd name="connsiteY4-1174" fmla="*/ 10389 h 10389"/>
                  <a:gd name="connsiteX5-1175" fmla="*/ 9693 w 10031"/>
                  <a:gd name="connsiteY5-1176" fmla="*/ 4391 h 10389"/>
                  <a:gd name="connsiteX6-1177" fmla="*/ 5248 w 10031"/>
                  <a:gd name="connsiteY6-1178" fmla="*/ 64 h 10389"/>
                  <a:gd name="connsiteX0-1179" fmla="*/ 5605 w 10004"/>
                  <a:gd name="connsiteY0-1180" fmla="*/ 68 h 10260"/>
                  <a:gd name="connsiteX1-1181" fmla="*/ 0 w 10004"/>
                  <a:gd name="connsiteY1-1182" fmla="*/ 2619 h 10260"/>
                  <a:gd name="connsiteX2-1183" fmla="*/ 4244 w 10004"/>
                  <a:gd name="connsiteY2-1184" fmla="*/ 1853 h 10260"/>
                  <a:gd name="connsiteX3-1185" fmla="*/ 8243 w 10004"/>
                  <a:gd name="connsiteY3-1186" fmla="*/ 5069 h 10260"/>
                  <a:gd name="connsiteX4-1187" fmla="*/ 8907 w 10004"/>
                  <a:gd name="connsiteY4-1188" fmla="*/ 10260 h 10260"/>
                  <a:gd name="connsiteX5-1189" fmla="*/ 9693 w 10004"/>
                  <a:gd name="connsiteY5-1190" fmla="*/ 4262 h 10260"/>
                  <a:gd name="connsiteX6-1191" fmla="*/ 5605 w 10004"/>
                  <a:gd name="connsiteY6-1192" fmla="*/ 68 h 10260"/>
                  <a:gd name="connsiteX0-1193" fmla="*/ 5605 w 10135"/>
                  <a:gd name="connsiteY0-1194" fmla="*/ 20 h 10212"/>
                  <a:gd name="connsiteX1-1195" fmla="*/ 0 w 10135"/>
                  <a:gd name="connsiteY1-1196" fmla="*/ 2571 h 10212"/>
                  <a:gd name="connsiteX2-1197" fmla="*/ 4244 w 10135"/>
                  <a:gd name="connsiteY2-1198" fmla="*/ 1805 h 10212"/>
                  <a:gd name="connsiteX3-1199" fmla="*/ 8243 w 10135"/>
                  <a:gd name="connsiteY3-1200" fmla="*/ 5021 h 10212"/>
                  <a:gd name="connsiteX4-1201" fmla="*/ 8907 w 10135"/>
                  <a:gd name="connsiteY4-1202" fmla="*/ 10212 h 10212"/>
                  <a:gd name="connsiteX5-1203" fmla="*/ 9872 w 10135"/>
                  <a:gd name="connsiteY5-1204" fmla="*/ 4147 h 10212"/>
                  <a:gd name="connsiteX6-1205" fmla="*/ 5605 w 10135"/>
                  <a:gd name="connsiteY6-1206" fmla="*/ 20 h 10212"/>
                  <a:gd name="connsiteX0-1207" fmla="*/ 5605 w 10108"/>
                  <a:gd name="connsiteY0-1208" fmla="*/ 20 h 10212"/>
                  <a:gd name="connsiteX1-1209" fmla="*/ 0 w 10108"/>
                  <a:gd name="connsiteY1-1210" fmla="*/ 2571 h 10212"/>
                  <a:gd name="connsiteX2-1211" fmla="*/ 4244 w 10108"/>
                  <a:gd name="connsiteY2-1212" fmla="*/ 1805 h 10212"/>
                  <a:gd name="connsiteX3-1213" fmla="*/ 8243 w 10108"/>
                  <a:gd name="connsiteY3-1214" fmla="*/ 5021 h 10212"/>
                  <a:gd name="connsiteX4-1215" fmla="*/ 8907 w 10108"/>
                  <a:gd name="connsiteY4-1216" fmla="*/ 10212 h 10212"/>
                  <a:gd name="connsiteX5-1217" fmla="*/ 9872 w 10108"/>
                  <a:gd name="connsiteY5-1218" fmla="*/ 4147 h 10212"/>
                  <a:gd name="connsiteX6-1219" fmla="*/ 5605 w 10108"/>
                  <a:gd name="connsiteY6-1220" fmla="*/ 20 h 10212"/>
                  <a:gd name="connsiteX0-1221" fmla="*/ 5486 w 10144"/>
                  <a:gd name="connsiteY0-1222" fmla="*/ 22 h 10014"/>
                  <a:gd name="connsiteX1-1223" fmla="*/ 0 w 10144"/>
                  <a:gd name="connsiteY1-1224" fmla="*/ 2373 h 10014"/>
                  <a:gd name="connsiteX2-1225" fmla="*/ 4244 w 10144"/>
                  <a:gd name="connsiteY2-1226" fmla="*/ 1607 h 10014"/>
                  <a:gd name="connsiteX3-1227" fmla="*/ 8243 w 10144"/>
                  <a:gd name="connsiteY3-1228" fmla="*/ 4823 h 10014"/>
                  <a:gd name="connsiteX4-1229" fmla="*/ 8907 w 10144"/>
                  <a:gd name="connsiteY4-1230" fmla="*/ 10014 h 10014"/>
                  <a:gd name="connsiteX5-1231" fmla="*/ 9872 w 10144"/>
                  <a:gd name="connsiteY5-1232" fmla="*/ 3949 h 10014"/>
                  <a:gd name="connsiteX6-1233" fmla="*/ 5486 w 10144"/>
                  <a:gd name="connsiteY6-1234" fmla="*/ 22 h 10014"/>
                  <a:gd name="connsiteX0-1235" fmla="*/ 5486 w 10144"/>
                  <a:gd name="connsiteY0-1236" fmla="*/ 143 h 10135"/>
                  <a:gd name="connsiteX1-1237" fmla="*/ 0 w 10144"/>
                  <a:gd name="connsiteY1-1238" fmla="*/ 2494 h 10135"/>
                  <a:gd name="connsiteX2-1239" fmla="*/ 4244 w 10144"/>
                  <a:gd name="connsiteY2-1240" fmla="*/ 1728 h 10135"/>
                  <a:gd name="connsiteX3-1241" fmla="*/ 8243 w 10144"/>
                  <a:gd name="connsiteY3-1242" fmla="*/ 4944 h 10135"/>
                  <a:gd name="connsiteX4-1243" fmla="*/ 8907 w 10144"/>
                  <a:gd name="connsiteY4-1244" fmla="*/ 10135 h 10135"/>
                  <a:gd name="connsiteX5-1245" fmla="*/ 9872 w 10144"/>
                  <a:gd name="connsiteY5-1246" fmla="*/ 4070 h 10135"/>
                  <a:gd name="connsiteX6-1247" fmla="*/ 5486 w 10144"/>
                  <a:gd name="connsiteY6-1248" fmla="*/ 143 h 10135"/>
                  <a:gd name="connsiteX0-1249" fmla="*/ 5486 w 10144"/>
                  <a:gd name="connsiteY0-1250" fmla="*/ 74 h 10066"/>
                  <a:gd name="connsiteX1-1251" fmla="*/ 0 w 10144"/>
                  <a:gd name="connsiteY1-1252" fmla="*/ 2425 h 10066"/>
                  <a:gd name="connsiteX2-1253" fmla="*/ 4244 w 10144"/>
                  <a:gd name="connsiteY2-1254" fmla="*/ 1659 h 10066"/>
                  <a:gd name="connsiteX3-1255" fmla="*/ 8243 w 10144"/>
                  <a:gd name="connsiteY3-1256" fmla="*/ 4875 h 10066"/>
                  <a:gd name="connsiteX4-1257" fmla="*/ 8907 w 10144"/>
                  <a:gd name="connsiteY4-1258" fmla="*/ 10066 h 10066"/>
                  <a:gd name="connsiteX5-1259" fmla="*/ 9872 w 10144"/>
                  <a:gd name="connsiteY5-1260" fmla="*/ 4001 h 10066"/>
                  <a:gd name="connsiteX6-1261" fmla="*/ 5486 w 10144"/>
                  <a:gd name="connsiteY6-1262" fmla="*/ 74 h 1006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10144" h="10066">
                    <a:moveTo>
                      <a:pt x="5486" y="74"/>
                    </a:moveTo>
                    <a:cubicBezTo>
                      <a:pt x="2829" y="-455"/>
                      <a:pt x="168" y="2026"/>
                      <a:pt x="0" y="2425"/>
                    </a:cubicBezTo>
                    <a:cubicBezTo>
                      <a:pt x="697" y="2010"/>
                      <a:pt x="1855" y="1211"/>
                      <a:pt x="4244" y="1659"/>
                    </a:cubicBezTo>
                    <a:cubicBezTo>
                      <a:pt x="6063" y="2000"/>
                      <a:pt x="7465" y="3474"/>
                      <a:pt x="8243" y="4875"/>
                    </a:cubicBezTo>
                    <a:cubicBezTo>
                      <a:pt x="9021" y="6276"/>
                      <a:pt x="9225" y="8827"/>
                      <a:pt x="8907" y="10066"/>
                    </a:cubicBezTo>
                    <a:cubicBezTo>
                      <a:pt x="10115" y="8383"/>
                      <a:pt x="10442" y="5666"/>
                      <a:pt x="9872" y="4001"/>
                    </a:cubicBezTo>
                    <a:cubicBezTo>
                      <a:pt x="9302" y="2336"/>
                      <a:pt x="8143" y="603"/>
                      <a:pt x="5486" y="7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64000"/>
                    </a:schemeClr>
                  </a:gs>
                  <a:gs pos="50000">
                    <a:schemeClr val="bg1">
                      <a:alpha val="4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38" name="Freeform 63"/>
            <p:cNvSpPr/>
            <p:nvPr/>
          </p:nvSpPr>
          <p:spPr bwMode="auto">
            <a:xfrm rot="16200000" flipV="1">
              <a:off x="6266505" y="2353967"/>
              <a:ext cx="400051" cy="142876"/>
            </a:xfrm>
            <a:custGeom>
              <a:avLst/>
              <a:gdLst>
                <a:gd name="T0" fmla="*/ 14 w 42"/>
                <a:gd name="T1" fmla="*/ 0 h 15"/>
                <a:gd name="T2" fmla="*/ 0 w 42"/>
                <a:gd name="T3" fmla="*/ 15 h 15"/>
                <a:gd name="T4" fmla="*/ 42 w 42"/>
                <a:gd name="T5" fmla="*/ 0 h 15"/>
                <a:gd name="T6" fmla="*/ 14 w 42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15">
                  <a:moveTo>
                    <a:pt x="14" y="0"/>
                  </a:moveTo>
                  <a:cubicBezTo>
                    <a:pt x="12" y="0"/>
                    <a:pt x="0" y="15"/>
                    <a:pt x="0" y="15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14" y="0"/>
                  </a:lnTo>
                  <a:close/>
                </a:path>
              </a:pathLst>
            </a:cu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108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136" name="Freeform 63"/>
            <p:cNvSpPr/>
            <p:nvPr/>
          </p:nvSpPr>
          <p:spPr bwMode="auto">
            <a:xfrm rot="5400000" flipH="1" flipV="1">
              <a:off x="3220419" y="1864198"/>
              <a:ext cx="400051" cy="142876"/>
            </a:xfrm>
            <a:custGeom>
              <a:avLst/>
              <a:gdLst>
                <a:gd name="T0" fmla="*/ 14 w 42"/>
                <a:gd name="T1" fmla="*/ 0 h 15"/>
                <a:gd name="T2" fmla="*/ 0 w 42"/>
                <a:gd name="T3" fmla="*/ 15 h 15"/>
                <a:gd name="T4" fmla="*/ 42 w 42"/>
                <a:gd name="T5" fmla="*/ 0 h 15"/>
                <a:gd name="T6" fmla="*/ 14 w 42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15">
                  <a:moveTo>
                    <a:pt x="14" y="0"/>
                  </a:moveTo>
                  <a:cubicBezTo>
                    <a:pt x="12" y="0"/>
                    <a:pt x="0" y="15"/>
                    <a:pt x="0" y="15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14" y="0"/>
                  </a:ln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08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134" name="Freeform 63"/>
            <p:cNvSpPr/>
            <p:nvPr/>
          </p:nvSpPr>
          <p:spPr bwMode="auto">
            <a:xfrm rot="16200000" flipH="1">
              <a:off x="2405063" y="4341088"/>
              <a:ext cx="400051" cy="142874"/>
            </a:xfrm>
            <a:custGeom>
              <a:avLst/>
              <a:gdLst>
                <a:gd name="T0" fmla="*/ 14 w 42"/>
                <a:gd name="T1" fmla="*/ 0 h 15"/>
                <a:gd name="T2" fmla="*/ 0 w 42"/>
                <a:gd name="T3" fmla="*/ 15 h 15"/>
                <a:gd name="T4" fmla="*/ 42 w 42"/>
                <a:gd name="T5" fmla="*/ 0 h 15"/>
                <a:gd name="T6" fmla="*/ 14 w 42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15">
                  <a:moveTo>
                    <a:pt x="14" y="0"/>
                  </a:moveTo>
                  <a:cubicBezTo>
                    <a:pt x="12" y="0"/>
                    <a:pt x="0" y="15"/>
                    <a:pt x="0" y="15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14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54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132" name="Freeform 63"/>
            <p:cNvSpPr/>
            <p:nvPr/>
          </p:nvSpPr>
          <p:spPr bwMode="auto">
            <a:xfrm rot="5400000">
              <a:off x="5618433" y="5083848"/>
              <a:ext cx="400051" cy="142874"/>
            </a:xfrm>
            <a:custGeom>
              <a:avLst/>
              <a:gdLst>
                <a:gd name="T0" fmla="*/ 14 w 42"/>
                <a:gd name="T1" fmla="*/ 0 h 15"/>
                <a:gd name="T2" fmla="*/ 0 w 42"/>
                <a:gd name="T3" fmla="*/ 15 h 15"/>
                <a:gd name="T4" fmla="*/ 42 w 42"/>
                <a:gd name="T5" fmla="*/ 0 h 15"/>
                <a:gd name="T6" fmla="*/ 14 w 42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15">
                  <a:moveTo>
                    <a:pt x="14" y="0"/>
                  </a:moveTo>
                  <a:cubicBezTo>
                    <a:pt x="12" y="0"/>
                    <a:pt x="0" y="15"/>
                    <a:pt x="0" y="15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14" y="0"/>
                  </a:lnTo>
                  <a:close/>
                </a:path>
              </a:pathLst>
            </a:cu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>
              <a:off x="3093396" y="1732310"/>
              <a:ext cx="68904" cy="68904"/>
            </a:xfrm>
            <a:prstGeom prst="ellipse">
              <a:avLst/>
            </a:pr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08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>
              <a:off x="3093396" y="2003476"/>
              <a:ext cx="68904" cy="68904"/>
            </a:xfrm>
            <a:prstGeom prst="ellipse">
              <a:avLst/>
            </a:pr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08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126" name="椭圆 125"/>
            <p:cNvSpPr/>
            <p:nvPr/>
          </p:nvSpPr>
          <p:spPr>
            <a:xfrm>
              <a:off x="2342856" y="4294924"/>
              <a:ext cx="68904" cy="68904"/>
            </a:xfrm>
            <a:prstGeom prst="ellipse">
              <a:avLst/>
            </a:pr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162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2342856" y="4566090"/>
              <a:ext cx="68904" cy="68904"/>
            </a:xfrm>
            <a:prstGeom prst="ellipse">
              <a:avLst/>
            </a:pr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162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>
              <a:off x="6690026" y="2233339"/>
              <a:ext cx="68904" cy="68904"/>
            </a:xfrm>
            <a:prstGeom prst="ellipse">
              <a:avLst/>
            </a:pr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108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>
              <a:off x="6690026" y="2504505"/>
              <a:ext cx="68904" cy="68904"/>
            </a:xfrm>
            <a:prstGeom prst="ellipse">
              <a:avLst/>
            </a:pr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108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5997866" y="4952925"/>
              <a:ext cx="68904" cy="68904"/>
            </a:xfrm>
            <a:prstGeom prst="ellipse">
              <a:avLst/>
            </a:pr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131" name="椭圆 130"/>
            <p:cNvSpPr/>
            <p:nvPr/>
          </p:nvSpPr>
          <p:spPr>
            <a:xfrm>
              <a:off x="5997866" y="5224091"/>
              <a:ext cx="68904" cy="68904"/>
            </a:xfrm>
            <a:prstGeom prst="ellipse">
              <a:avLst/>
            </a:pr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6058859" y="4982814"/>
            <a:ext cx="14654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zh-CN" altLang="zh-CN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作用</a:t>
            </a:r>
            <a:r>
              <a:rPr kumimoji="1" lang="zh-CN" altLang="zh-CN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与使命</a:t>
            </a:r>
            <a:endParaRPr kumimoji="1" lang="zh-CN" altLang="zh-CN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1147617" y="4426485"/>
            <a:ext cx="14654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能力发展</a:t>
            </a:r>
            <a:endParaRPr kumimoji="1" lang="zh-CN" altLang="zh-CN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1" name="矩形 150"/>
          <p:cNvSpPr/>
          <p:nvPr/>
        </p:nvSpPr>
        <p:spPr>
          <a:xfrm>
            <a:off x="1838405" y="2195034"/>
            <a:ext cx="14654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主要任务</a:t>
            </a:r>
            <a:endParaRPr kumimoji="1" lang="zh-CN" altLang="zh-CN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2" name="矩形 151"/>
          <p:cNvSpPr/>
          <p:nvPr/>
        </p:nvSpPr>
        <p:spPr>
          <a:xfrm>
            <a:off x="6588224" y="2659145"/>
            <a:ext cx="14654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劳动的特点</a:t>
            </a:r>
            <a:endParaRPr kumimoji="1" lang="zh-CN" altLang="zh-CN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第二节　职业教育课程开发概述</a:t>
            </a:r>
            <a:br>
              <a:rPr kumimoji="1" lang="en-US" altLang="zh-CN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内容占位符 2"/>
          <p:cNvSpPr>
            <a:spLocks noGrp="1"/>
          </p:cNvSpPr>
          <p:nvPr>
            <p:ph idx="1"/>
          </p:nvPr>
        </p:nvSpPr>
        <p:spPr>
          <a:xfrm>
            <a:off x="799728" y="1494159"/>
            <a:ext cx="7560840" cy="782714"/>
          </a:xfrm>
        </p:spPr>
        <p:txBody>
          <a:bodyPr>
            <a:normAutofit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一、课程开发概念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1044731" y="2629508"/>
            <a:ext cx="1440160" cy="2805166"/>
          </a:xfrm>
          <a:prstGeom prst="roundRect">
            <a:avLst>
              <a:gd name="adj" fmla="val 11376"/>
            </a:avLst>
          </a:prstGeom>
          <a:solidFill>
            <a:schemeClr val="bg1">
              <a:lumMod val="85000"/>
            </a:schemeClr>
          </a:solidFill>
          <a:ln>
            <a:gradFill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7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1089416" y="2676041"/>
            <a:ext cx="1134494" cy="2709813"/>
          </a:xfrm>
          <a:custGeom>
            <a:avLst/>
            <a:gdLst>
              <a:gd name="connsiteX0" fmla="*/ 0 w 1249680"/>
              <a:gd name="connsiteY0" fmla="*/ 0 h 3040380"/>
              <a:gd name="connsiteX1" fmla="*/ 1249680 w 1249680"/>
              <a:gd name="connsiteY1" fmla="*/ 0 h 3040380"/>
              <a:gd name="connsiteX2" fmla="*/ 541020 w 1249680"/>
              <a:gd name="connsiteY2" fmla="*/ 3017520 h 3040380"/>
              <a:gd name="connsiteX3" fmla="*/ 53340 w 1249680"/>
              <a:gd name="connsiteY3" fmla="*/ 3040380 h 3040380"/>
              <a:gd name="connsiteX4" fmla="*/ 0 w 1249680"/>
              <a:gd name="connsiteY4" fmla="*/ 0 h 3040380"/>
              <a:gd name="connsiteX0-1" fmla="*/ 15240 w 1264920"/>
              <a:gd name="connsiteY0-2" fmla="*/ 0 h 3017520"/>
              <a:gd name="connsiteX1-3" fmla="*/ 1264920 w 1264920"/>
              <a:gd name="connsiteY1-4" fmla="*/ 0 h 3017520"/>
              <a:gd name="connsiteX2-5" fmla="*/ 556260 w 1264920"/>
              <a:gd name="connsiteY2-6" fmla="*/ 3017520 h 3017520"/>
              <a:gd name="connsiteX3-7" fmla="*/ 0 w 1264920"/>
              <a:gd name="connsiteY3-8" fmla="*/ 2987040 h 3017520"/>
              <a:gd name="connsiteX4-9" fmla="*/ 15240 w 1264920"/>
              <a:gd name="connsiteY4-10" fmla="*/ 0 h 3017520"/>
              <a:gd name="connsiteX0-11" fmla="*/ 0 w 1249680"/>
              <a:gd name="connsiteY0-12" fmla="*/ 0 h 3017520"/>
              <a:gd name="connsiteX1-13" fmla="*/ 1249680 w 1249680"/>
              <a:gd name="connsiteY1-14" fmla="*/ 0 h 3017520"/>
              <a:gd name="connsiteX2-15" fmla="*/ 541020 w 1249680"/>
              <a:gd name="connsiteY2-16" fmla="*/ 3017520 h 3017520"/>
              <a:gd name="connsiteX3-17" fmla="*/ 7620 w 1249680"/>
              <a:gd name="connsiteY3-18" fmla="*/ 2987040 h 3017520"/>
              <a:gd name="connsiteX4-19" fmla="*/ 0 w 1249680"/>
              <a:gd name="connsiteY4-20" fmla="*/ 0 h 3017520"/>
              <a:gd name="connsiteX0-21" fmla="*/ 0 w 1249680"/>
              <a:gd name="connsiteY0-22" fmla="*/ 0 h 3017520"/>
              <a:gd name="connsiteX1-23" fmla="*/ 1249680 w 1249680"/>
              <a:gd name="connsiteY1-24" fmla="*/ 0 h 3017520"/>
              <a:gd name="connsiteX2-25" fmla="*/ 541020 w 1249680"/>
              <a:gd name="connsiteY2-26" fmla="*/ 3017520 h 3017520"/>
              <a:gd name="connsiteX3-27" fmla="*/ 7620 w 1249680"/>
              <a:gd name="connsiteY3-28" fmla="*/ 2987040 h 3017520"/>
              <a:gd name="connsiteX4-29" fmla="*/ 0 w 1249680"/>
              <a:gd name="connsiteY4-30" fmla="*/ 0 h 3017520"/>
              <a:gd name="connsiteX0-31" fmla="*/ 0 w 1249680"/>
              <a:gd name="connsiteY0-32" fmla="*/ 0 h 2987040"/>
              <a:gd name="connsiteX1-33" fmla="*/ 1249680 w 1249680"/>
              <a:gd name="connsiteY1-34" fmla="*/ 0 h 2987040"/>
              <a:gd name="connsiteX2-35" fmla="*/ 363220 w 1249680"/>
              <a:gd name="connsiteY2-36" fmla="*/ 2979420 h 2987040"/>
              <a:gd name="connsiteX3-37" fmla="*/ 7620 w 1249680"/>
              <a:gd name="connsiteY3-38" fmla="*/ 2987040 h 2987040"/>
              <a:gd name="connsiteX4-39" fmla="*/ 0 w 1249680"/>
              <a:gd name="connsiteY4-40" fmla="*/ 0 h 2987040"/>
              <a:gd name="connsiteX0-41" fmla="*/ 0 w 1249680"/>
              <a:gd name="connsiteY0-42" fmla="*/ 0 h 2987040"/>
              <a:gd name="connsiteX1-43" fmla="*/ 1249680 w 1249680"/>
              <a:gd name="connsiteY1-44" fmla="*/ 0 h 2987040"/>
              <a:gd name="connsiteX2-45" fmla="*/ 363220 w 1249680"/>
              <a:gd name="connsiteY2-46" fmla="*/ 2979420 h 2987040"/>
              <a:gd name="connsiteX3-47" fmla="*/ 7620 w 1249680"/>
              <a:gd name="connsiteY3-48" fmla="*/ 2987040 h 2987040"/>
              <a:gd name="connsiteX4-49" fmla="*/ 0 w 1249680"/>
              <a:gd name="connsiteY4-50" fmla="*/ 0 h 2987040"/>
              <a:gd name="connsiteX0-51" fmla="*/ 0 w 1129030"/>
              <a:gd name="connsiteY0-52" fmla="*/ 76200 h 3063240"/>
              <a:gd name="connsiteX1-53" fmla="*/ 1129030 w 1129030"/>
              <a:gd name="connsiteY1-54" fmla="*/ 0 h 3063240"/>
              <a:gd name="connsiteX2-55" fmla="*/ 363220 w 1129030"/>
              <a:gd name="connsiteY2-56" fmla="*/ 3055620 h 3063240"/>
              <a:gd name="connsiteX3-57" fmla="*/ 7620 w 1129030"/>
              <a:gd name="connsiteY3-58" fmla="*/ 3063240 h 3063240"/>
              <a:gd name="connsiteX4-59" fmla="*/ 0 w 1129030"/>
              <a:gd name="connsiteY4-60" fmla="*/ 76200 h 3063240"/>
              <a:gd name="connsiteX0-61" fmla="*/ 68580 w 1121410"/>
              <a:gd name="connsiteY0-62" fmla="*/ 0 h 3088640"/>
              <a:gd name="connsiteX1-63" fmla="*/ 1121410 w 1121410"/>
              <a:gd name="connsiteY1-64" fmla="*/ 25400 h 3088640"/>
              <a:gd name="connsiteX2-65" fmla="*/ 355600 w 1121410"/>
              <a:gd name="connsiteY2-66" fmla="*/ 3081020 h 3088640"/>
              <a:gd name="connsiteX3-67" fmla="*/ 0 w 1121410"/>
              <a:gd name="connsiteY3-68" fmla="*/ 3088640 h 3088640"/>
              <a:gd name="connsiteX4-69" fmla="*/ 68580 w 1121410"/>
              <a:gd name="connsiteY4-70" fmla="*/ 0 h 3088640"/>
              <a:gd name="connsiteX0-71" fmla="*/ 68580 w 1121410"/>
              <a:gd name="connsiteY0-72" fmla="*/ 0 h 3088640"/>
              <a:gd name="connsiteX1-73" fmla="*/ 1121410 w 1121410"/>
              <a:gd name="connsiteY1-74" fmla="*/ 25400 h 3088640"/>
              <a:gd name="connsiteX2-75" fmla="*/ 355600 w 1121410"/>
              <a:gd name="connsiteY2-76" fmla="*/ 3081020 h 3088640"/>
              <a:gd name="connsiteX3-77" fmla="*/ 0 w 1121410"/>
              <a:gd name="connsiteY3-78" fmla="*/ 3088640 h 3088640"/>
              <a:gd name="connsiteX4-79" fmla="*/ 69850 w 1121410"/>
              <a:gd name="connsiteY4-80" fmla="*/ 198120 h 3088640"/>
              <a:gd name="connsiteX5" fmla="*/ 68580 w 1121410"/>
              <a:gd name="connsiteY5" fmla="*/ 0 h 3088640"/>
              <a:gd name="connsiteX0-81" fmla="*/ 68580 w 1121410"/>
              <a:gd name="connsiteY0-82" fmla="*/ 0 h 3088640"/>
              <a:gd name="connsiteX1-83" fmla="*/ 1121410 w 1121410"/>
              <a:gd name="connsiteY1-84" fmla="*/ 25400 h 3088640"/>
              <a:gd name="connsiteX2-85" fmla="*/ 355600 w 1121410"/>
              <a:gd name="connsiteY2-86" fmla="*/ 3081020 h 3088640"/>
              <a:gd name="connsiteX3-87" fmla="*/ 0 w 1121410"/>
              <a:gd name="connsiteY3-88" fmla="*/ 3088640 h 3088640"/>
              <a:gd name="connsiteX4-89" fmla="*/ 6350 w 1121410"/>
              <a:gd name="connsiteY4-90" fmla="*/ 121920 h 3088640"/>
              <a:gd name="connsiteX5-91" fmla="*/ 68580 w 1121410"/>
              <a:gd name="connsiteY5-92" fmla="*/ 0 h 3088640"/>
              <a:gd name="connsiteX0-93" fmla="*/ 81463 w 1134293"/>
              <a:gd name="connsiteY0-94" fmla="*/ 0 h 3088640"/>
              <a:gd name="connsiteX1-95" fmla="*/ 1134293 w 1134293"/>
              <a:gd name="connsiteY1-96" fmla="*/ 25400 h 3088640"/>
              <a:gd name="connsiteX2-97" fmla="*/ 368483 w 1134293"/>
              <a:gd name="connsiteY2-98" fmla="*/ 3081020 h 3088640"/>
              <a:gd name="connsiteX3-99" fmla="*/ 12883 w 1134293"/>
              <a:gd name="connsiteY3-100" fmla="*/ 3088640 h 3088640"/>
              <a:gd name="connsiteX4-101" fmla="*/ 183 w 1134293"/>
              <a:gd name="connsiteY4-102" fmla="*/ 118745 h 3088640"/>
              <a:gd name="connsiteX5-103" fmla="*/ 81463 w 1134293"/>
              <a:gd name="connsiteY5-104" fmla="*/ 0 h 3088640"/>
              <a:gd name="connsiteX0-105" fmla="*/ 81463 w 1134293"/>
              <a:gd name="connsiteY0-106" fmla="*/ 0 h 3104515"/>
              <a:gd name="connsiteX1-107" fmla="*/ 1134293 w 1134293"/>
              <a:gd name="connsiteY1-108" fmla="*/ 41275 h 3104515"/>
              <a:gd name="connsiteX2-109" fmla="*/ 368483 w 1134293"/>
              <a:gd name="connsiteY2-110" fmla="*/ 3096895 h 3104515"/>
              <a:gd name="connsiteX3-111" fmla="*/ 12883 w 1134293"/>
              <a:gd name="connsiteY3-112" fmla="*/ 3104515 h 3104515"/>
              <a:gd name="connsiteX4-113" fmla="*/ 183 w 1134293"/>
              <a:gd name="connsiteY4-114" fmla="*/ 134620 h 3104515"/>
              <a:gd name="connsiteX5-115" fmla="*/ 81463 w 1134293"/>
              <a:gd name="connsiteY5-116" fmla="*/ 0 h 3104515"/>
              <a:gd name="connsiteX0-117" fmla="*/ 81463 w 1134293"/>
              <a:gd name="connsiteY0-118" fmla="*/ 0 h 3104515"/>
              <a:gd name="connsiteX1-119" fmla="*/ 1134293 w 1134293"/>
              <a:gd name="connsiteY1-120" fmla="*/ 3175 h 3104515"/>
              <a:gd name="connsiteX2-121" fmla="*/ 368483 w 1134293"/>
              <a:gd name="connsiteY2-122" fmla="*/ 3096895 h 3104515"/>
              <a:gd name="connsiteX3-123" fmla="*/ 12883 w 1134293"/>
              <a:gd name="connsiteY3-124" fmla="*/ 3104515 h 3104515"/>
              <a:gd name="connsiteX4-125" fmla="*/ 183 w 1134293"/>
              <a:gd name="connsiteY4-126" fmla="*/ 134620 h 3104515"/>
              <a:gd name="connsiteX5-127" fmla="*/ 81463 w 1134293"/>
              <a:gd name="connsiteY5-128" fmla="*/ 0 h 3104515"/>
              <a:gd name="connsiteX0-129" fmla="*/ 81463 w 1134293"/>
              <a:gd name="connsiteY0-130" fmla="*/ 0 h 3104515"/>
              <a:gd name="connsiteX1-131" fmla="*/ 1134293 w 1134293"/>
              <a:gd name="connsiteY1-132" fmla="*/ 3175 h 3104515"/>
              <a:gd name="connsiteX2-133" fmla="*/ 368483 w 1134293"/>
              <a:gd name="connsiteY2-134" fmla="*/ 3096895 h 3104515"/>
              <a:gd name="connsiteX3-135" fmla="*/ 12883 w 1134293"/>
              <a:gd name="connsiteY3-136" fmla="*/ 3104515 h 3104515"/>
              <a:gd name="connsiteX4-137" fmla="*/ 183 w 1134293"/>
              <a:gd name="connsiteY4-138" fmla="*/ 134620 h 3104515"/>
              <a:gd name="connsiteX5-139" fmla="*/ 81463 w 1134293"/>
              <a:gd name="connsiteY5-140" fmla="*/ 0 h 3104515"/>
              <a:gd name="connsiteX0-141" fmla="*/ 81463 w 1134293"/>
              <a:gd name="connsiteY0-142" fmla="*/ 0 h 3104515"/>
              <a:gd name="connsiteX1-143" fmla="*/ 1134293 w 1134293"/>
              <a:gd name="connsiteY1-144" fmla="*/ 3175 h 3104515"/>
              <a:gd name="connsiteX2-145" fmla="*/ 368483 w 1134293"/>
              <a:gd name="connsiteY2-146" fmla="*/ 3096895 h 3104515"/>
              <a:gd name="connsiteX3-147" fmla="*/ 12883 w 1134293"/>
              <a:gd name="connsiteY3-148" fmla="*/ 3104515 h 3104515"/>
              <a:gd name="connsiteX4-149" fmla="*/ 183 w 1134293"/>
              <a:gd name="connsiteY4-150" fmla="*/ 134620 h 3104515"/>
              <a:gd name="connsiteX5-151" fmla="*/ 81463 w 1134293"/>
              <a:gd name="connsiteY5-152" fmla="*/ 0 h 3104515"/>
              <a:gd name="connsiteX0-153" fmla="*/ 81463 w 1134293"/>
              <a:gd name="connsiteY0-154" fmla="*/ 0 h 3104515"/>
              <a:gd name="connsiteX1-155" fmla="*/ 1134293 w 1134293"/>
              <a:gd name="connsiteY1-156" fmla="*/ 3175 h 3104515"/>
              <a:gd name="connsiteX2-157" fmla="*/ 368483 w 1134293"/>
              <a:gd name="connsiteY2-158" fmla="*/ 3096895 h 3104515"/>
              <a:gd name="connsiteX3-159" fmla="*/ 12883 w 1134293"/>
              <a:gd name="connsiteY3-160" fmla="*/ 3104515 h 3104515"/>
              <a:gd name="connsiteX4-161" fmla="*/ 183 w 1134293"/>
              <a:gd name="connsiteY4-162" fmla="*/ 134620 h 3104515"/>
              <a:gd name="connsiteX5-163" fmla="*/ 81463 w 1134293"/>
              <a:gd name="connsiteY5-164" fmla="*/ 0 h 3104515"/>
              <a:gd name="connsiteX0-165" fmla="*/ 81664 w 1134494"/>
              <a:gd name="connsiteY0-166" fmla="*/ 0 h 3104515"/>
              <a:gd name="connsiteX1-167" fmla="*/ 1134494 w 1134494"/>
              <a:gd name="connsiteY1-168" fmla="*/ 3175 h 3104515"/>
              <a:gd name="connsiteX2-169" fmla="*/ 368684 w 1134494"/>
              <a:gd name="connsiteY2-170" fmla="*/ 3096895 h 3104515"/>
              <a:gd name="connsiteX3-171" fmla="*/ 3559 w 1134494"/>
              <a:gd name="connsiteY3-172" fmla="*/ 3104515 h 3104515"/>
              <a:gd name="connsiteX4-173" fmla="*/ 384 w 1134494"/>
              <a:gd name="connsiteY4-174" fmla="*/ 134620 h 3104515"/>
              <a:gd name="connsiteX5-175" fmla="*/ 81664 w 1134494"/>
              <a:gd name="connsiteY5-176" fmla="*/ 0 h 3104515"/>
              <a:gd name="connsiteX0-177" fmla="*/ 81664 w 1134494"/>
              <a:gd name="connsiteY0-178" fmla="*/ 0 h 3104515"/>
              <a:gd name="connsiteX1-179" fmla="*/ 1134494 w 1134494"/>
              <a:gd name="connsiteY1-180" fmla="*/ 3175 h 3104515"/>
              <a:gd name="connsiteX2-181" fmla="*/ 368684 w 1134494"/>
              <a:gd name="connsiteY2-182" fmla="*/ 3096895 h 3104515"/>
              <a:gd name="connsiteX3-183" fmla="*/ 105160 w 1134494"/>
              <a:gd name="connsiteY3-184" fmla="*/ 3100071 h 3104515"/>
              <a:gd name="connsiteX4-185" fmla="*/ 3559 w 1134494"/>
              <a:gd name="connsiteY4-186" fmla="*/ 3104515 h 3104515"/>
              <a:gd name="connsiteX5-187" fmla="*/ 384 w 1134494"/>
              <a:gd name="connsiteY5-188" fmla="*/ 134620 h 3104515"/>
              <a:gd name="connsiteX6" fmla="*/ 81664 w 1134494"/>
              <a:gd name="connsiteY6" fmla="*/ 0 h 3104515"/>
              <a:gd name="connsiteX0-189" fmla="*/ 81664 w 1134494"/>
              <a:gd name="connsiteY0-190" fmla="*/ 0 h 3169921"/>
              <a:gd name="connsiteX1-191" fmla="*/ 1134494 w 1134494"/>
              <a:gd name="connsiteY1-192" fmla="*/ 3175 h 3169921"/>
              <a:gd name="connsiteX2-193" fmla="*/ 368684 w 1134494"/>
              <a:gd name="connsiteY2-194" fmla="*/ 3096895 h 3169921"/>
              <a:gd name="connsiteX3-195" fmla="*/ 108335 w 1134494"/>
              <a:gd name="connsiteY3-196" fmla="*/ 3169921 h 3169921"/>
              <a:gd name="connsiteX4-197" fmla="*/ 3559 w 1134494"/>
              <a:gd name="connsiteY4-198" fmla="*/ 3104515 h 3169921"/>
              <a:gd name="connsiteX5-199" fmla="*/ 384 w 1134494"/>
              <a:gd name="connsiteY5-200" fmla="*/ 134620 h 3169921"/>
              <a:gd name="connsiteX6-201" fmla="*/ 81664 w 1134494"/>
              <a:gd name="connsiteY6-202" fmla="*/ 0 h 3169921"/>
              <a:gd name="connsiteX0-203" fmla="*/ 81664 w 1134494"/>
              <a:gd name="connsiteY0-204" fmla="*/ 0 h 3169921"/>
              <a:gd name="connsiteX1-205" fmla="*/ 1134494 w 1134494"/>
              <a:gd name="connsiteY1-206" fmla="*/ 3175 h 3169921"/>
              <a:gd name="connsiteX2-207" fmla="*/ 321059 w 1134494"/>
              <a:gd name="connsiteY2-208" fmla="*/ 3166745 h 3169921"/>
              <a:gd name="connsiteX3-209" fmla="*/ 108335 w 1134494"/>
              <a:gd name="connsiteY3-210" fmla="*/ 3169921 h 3169921"/>
              <a:gd name="connsiteX4-211" fmla="*/ 3559 w 1134494"/>
              <a:gd name="connsiteY4-212" fmla="*/ 3104515 h 3169921"/>
              <a:gd name="connsiteX5-213" fmla="*/ 384 w 1134494"/>
              <a:gd name="connsiteY5-214" fmla="*/ 134620 h 3169921"/>
              <a:gd name="connsiteX6-215" fmla="*/ 81664 w 1134494"/>
              <a:gd name="connsiteY6-216" fmla="*/ 0 h 3169921"/>
              <a:gd name="connsiteX0-217" fmla="*/ 81664 w 1134494"/>
              <a:gd name="connsiteY0-218" fmla="*/ 0 h 3169921"/>
              <a:gd name="connsiteX1-219" fmla="*/ 1134494 w 1134494"/>
              <a:gd name="connsiteY1-220" fmla="*/ 3175 h 3169921"/>
              <a:gd name="connsiteX2-221" fmla="*/ 321059 w 1134494"/>
              <a:gd name="connsiteY2-222" fmla="*/ 3166745 h 3169921"/>
              <a:gd name="connsiteX3-223" fmla="*/ 108335 w 1134494"/>
              <a:gd name="connsiteY3-224" fmla="*/ 3169921 h 3169921"/>
              <a:gd name="connsiteX4-225" fmla="*/ 3559 w 1134494"/>
              <a:gd name="connsiteY4-226" fmla="*/ 3104515 h 3169921"/>
              <a:gd name="connsiteX5-227" fmla="*/ 384 w 1134494"/>
              <a:gd name="connsiteY5-228" fmla="*/ 134620 h 3169921"/>
              <a:gd name="connsiteX6-229" fmla="*/ 81664 w 1134494"/>
              <a:gd name="connsiteY6-230" fmla="*/ 0 h 3169921"/>
              <a:gd name="connsiteX0-231" fmla="*/ 81664 w 1134494"/>
              <a:gd name="connsiteY0-232" fmla="*/ 0 h 3169921"/>
              <a:gd name="connsiteX1-233" fmla="*/ 1134494 w 1134494"/>
              <a:gd name="connsiteY1-234" fmla="*/ 3175 h 3169921"/>
              <a:gd name="connsiteX2-235" fmla="*/ 321059 w 1134494"/>
              <a:gd name="connsiteY2-236" fmla="*/ 3166745 h 3169921"/>
              <a:gd name="connsiteX3-237" fmla="*/ 108335 w 1134494"/>
              <a:gd name="connsiteY3-238" fmla="*/ 3169921 h 3169921"/>
              <a:gd name="connsiteX4-239" fmla="*/ 3559 w 1134494"/>
              <a:gd name="connsiteY4-240" fmla="*/ 3104515 h 3169921"/>
              <a:gd name="connsiteX5-241" fmla="*/ 384 w 1134494"/>
              <a:gd name="connsiteY5-242" fmla="*/ 134620 h 3169921"/>
              <a:gd name="connsiteX6-243" fmla="*/ 81664 w 1134494"/>
              <a:gd name="connsiteY6-244" fmla="*/ 0 h 316992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91" y="connsiteY5-92"/>
              </a:cxn>
              <a:cxn ang="0">
                <a:pos x="connsiteX6-201" y="connsiteY6-202"/>
              </a:cxn>
            </a:cxnLst>
            <a:rect l="l" t="t" r="r" b="b"/>
            <a:pathLst>
              <a:path w="1134494" h="3169921">
                <a:moveTo>
                  <a:pt x="81664" y="0"/>
                </a:moveTo>
                <a:lnTo>
                  <a:pt x="1134494" y="3175"/>
                </a:lnTo>
                <a:cubicBezTo>
                  <a:pt x="1088774" y="1377315"/>
                  <a:pt x="703329" y="2332355"/>
                  <a:pt x="321059" y="3166745"/>
                </a:cubicBezTo>
                <a:lnTo>
                  <a:pt x="108335" y="3169921"/>
                </a:lnTo>
                <a:cubicBezTo>
                  <a:pt x="70235" y="3160819"/>
                  <a:pt x="38484" y="3161242"/>
                  <a:pt x="3559" y="3104515"/>
                </a:cubicBezTo>
                <a:cubicBezTo>
                  <a:pt x="5676" y="2115608"/>
                  <a:pt x="-1733" y="1123527"/>
                  <a:pt x="384" y="134620"/>
                </a:cubicBezTo>
                <a:cubicBezTo>
                  <a:pt x="-38" y="73342"/>
                  <a:pt x="20174" y="25559"/>
                  <a:pt x="81664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1274954" y="2542013"/>
            <a:ext cx="614362" cy="100509"/>
          </a:xfrm>
          <a:custGeom>
            <a:avLst/>
            <a:gdLst>
              <a:gd name="connsiteX0" fmla="*/ 59531 w 626268"/>
              <a:gd name="connsiteY0" fmla="*/ 107156 h 107156"/>
              <a:gd name="connsiteX1" fmla="*/ 0 w 626268"/>
              <a:gd name="connsiteY1" fmla="*/ 0 h 107156"/>
              <a:gd name="connsiteX2" fmla="*/ 626268 w 626268"/>
              <a:gd name="connsiteY2" fmla="*/ 2381 h 107156"/>
              <a:gd name="connsiteX3" fmla="*/ 573881 w 626268"/>
              <a:gd name="connsiteY3" fmla="*/ 100012 h 107156"/>
              <a:gd name="connsiteX4" fmla="*/ 59531 w 626268"/>
              <a:gd name="connsiteY4" fmla="*/ 107156 h 107156"/>
              <a:gd name="connsiteX0-1" fmla="*/ 47625 w 614362"/>
              <a:gd name="connsiteY0-2" fmla="*/ 104775 h 104775"/>
              <a:gd name="connsiteX1-3" fmla="*/ 0 w 614362"/>
              <a:gd name="connsiteY1-4" fmla="*/ 4763 h 104775"/>
              <a:gd name="connsiteX2-5" fmla="*/ 614362 w 614362"/>
              <a:gd name="connsiteY2-6" fmla="*/ 0 h 104775"/>
              <a:gd name="connsiteX3-7" fmla="*/ 561975 w 614362"/>
              <a:gd name="connsiteY3-8" fmla="*/ 97631 h 104775"/>
              <a:gd name="connsiteX4-9" fmla="*/ 47625 w 614362"/>
              <a:gd name="connsiteY4-10" fmla="*/ 104775 h 104775"/>
              <a:gd name="connsiteX0-11" fmla="*/ 47625 w 614362"/>
              <a:gd name="connsiteY0-12" fmla="*/ 104775 h 104775"/>
              <a:gd name="connsiteX1-13" fmla="*/ 0 w 614362"/>
              <a:gd name="connsiteY1-14" fmla="*/ 4763 h 104775"/>
              <a:gd name="connsiteX2-15" fmla="*/ 614362 w 614362"/>
              <a:gd name="connsiteY2-16" fmla="*/ 0 h 104775"/>
              <a:gd name="connsiteX3-17" fmla="*/ 561975 w 614362"/>
              <a:gd name="connsiteY3-18" fmla="*/ 97631 h 104775"/>
              <a:gd name="connsiteX4-19" fmla="*/ 47625 w 614362"/>
              <a:gd name="connsiteY4-20" fmla="*/ 104775 h 104775"/>
              <a:gd name="connsiteX0-21" fmla="*/ 47625 w 614362"/>
              <a:gd name="connsiteY0-22" fmla="*/ 104775 h 104775"/>
              <a:gd name="connsiteX1-23" fmla="*/ 0 w 614362"/>
              <a:gd name="connsiteY1-24" fmla="*/ 4763 h 104775"/>
              <a:gd name="connsiteX2-25" fmla="*/ 614362 w 614362"/>
              <a:gd name="connsiteY2-26" fmla="*/ 0 h 104775"/>
              <a:gd name="connsiteX3-27" fmla="*/ 561975 w 614362"/>
              <a:gd name="connsiteY3-28" fmla="*/ 97631 h 104775"/>
              <a:gd name="connsiteX4-29" fmla="*/ 47625 w 614362"/>
              <a:gd name="connsiteY4-30" fmla="*/ 104775 h 104775"/>
              <a:gd name="connsiteX0-31" fmla="*/ 47625 w 614362"/>
              <a:gd name="connsiteY0-32" fmla="*/ 104775 h 104775"/>
              <a:gd name="connsiteX1-33" fmla="*/ 0 w 614362"/>
              <a:gd name="connsiteY1-34" fmla="*/ 4763 h 104775"/>
              <a:gd name="connsiteX2-35" fmla="*/ 614362 w 614362"/>
              <a:gd name="connsiteY2-36" fmla="*/ 0 h 104775"/>
              <a:gd name="connsiteX3-37" fmla="*/ 561975 w 614362"/>
              <a:gd name="connsiteY3-38" fmla="*/ 97631 h 104775"/>
              <a:gd name="connsiteX4-39" fmla="*/ 47625 w 614362"/>
              <a:gd name="connsiteY4-40" fmla="*/ 104775 h 104775"/>
              <a:gd name="connsiteX0-41" fmla="*/ 47625 w 614362"/>
              <a:gd name="connsiteY0-42" fmla="*/ 104775 h 104775"/>
              <a:gd name="connsiteX1-43" fmla="*/ 0 w 614362"/>
              <a:gd name="connsiteY1-44" fmla="*/ 4763 h 104775"/>
              <a:gd name="connsiteX2-45" fmla="*/ 614362 w 614362"/>
              <a:gd name="connsiteY2-46" fmla="*/ 0 h 104775"/>
              <a:gd name="connsiteX3-47" fmla="*/ 561975 w 614362"/>
              <a:gd name="connsiteY3-48" fmla="*/ 97631 h 104775"/>
              <a:gd name="connsiteX4-49" fmla="*/ 47625 w 614362"/>
              <a:gd name="connsiteY4-50" fmla="*/ 104775 h 104775"/>
              <a:gd name="connsiteX0-51" fmla="*/ 47625 w 614362"/>
              <a:gd name="connsiteY0-52" fmla="*/ 112265 h 112265"/>
              <a:gd name="connsiteX1-53" fmla="*/ 0 w 614362"/>
              <a:gd name="connsiteY1-54" fmla="*/ 12253 h 112265"/>
              <a:gd name="connsiteX2-55" fmla="*/ 614362 w 614362"/>
              <a:gd name="connsiteY2-56" fmla="*/ 7490 h 112265"/>
              <a:gd name="connsiteX3-57" fmla="*/ 561975 w 614362"/>
              <a:gd name="connsiteY3-58" fmla="*/ 105121 h 112265"/>
              <a:gd name="connsiteX4-59" fmla="*/ 47625 w 614362"/>
              <a:gd name="connsiteY4-60" fmla="*/ 112265 h 112265"/>
              <a:gd name="connsiteX0-61" fmla="*/ 47625 w 614362"/>
              <a:gd name="connsiteY0-62" fmla="*/ 117575 h 117575"/>
              <a:gd name="connsiteX1-63" fmla="*/ 0 w 614362"/>
              <a:gd name="connsiteY1-64" fmla="*/ 17563 h 117575"/>
              <a:gd name="connsiteX2-65" fmla="*/ 614362 w 614362"/>
              <a:gd name="connsiteY2-66" fmla="*/ 12800 h 117575"/>
              <a:gd name="connsiteX3-67" fmla="*/ 561975 w 614362"/>
              <a:gd name="connsiteY3-68" fmla="*/ 110431 h 117575"/>
              <a:gd name="connsiteX4-69" fmla="*/ 47625 w 614362"/>
              <a:gd name="connsiteY4-70" fmla="*/ 117575 h 1175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14362" h="117575">
                <a:moveTo>
                  <a:pt x="47625" y="117575"/>
                </a:moveTo>
                <a:cubicBezTo>
                  <a:pt x="10319" y="100906"/>
                  <a:pt x="1588" y="55663"/>
                  <a:pt x="0" y="17563"/>
                </a:cubicBezTo>
                <a:cubicBezTo>
                  <a:pt x="164306" y="-7838"/>
                  <a:pt x="409575" y="-2280"/>
                  <a:pt x="614362" y="12800"/>
                </a:cubicBezTo>
                <a:cubicBezTo>
                  <a:pt x="606425" y="64394"/>
                  <a:pt x="596105" y="94556"/>
                  <a:pt x="561975" y="110431"/>
                </a:cubicBezTo>
                <a:lnTo>
                  <a:pt x="47625" y="117575"/>
                </a:lnTo>
                <a:close/>
              </a:path>
            </a:pathLst>
          </a:custGeom>
          <a:gradFill flip="none" rotWithShape="1">
            <a:gsLst>
              <a:gs pos="10833">
                <a:srgbClr val="C00000"/>
              </a:gs>
              <a:gs pos="53000">
                <a:srgbClr val="C00000"/>
              </a:gs>
            </a:gsLst>
            <a:lin ang="1200000" scaled="0"/>
            <a:tileRect/>
          </a:gradFill>
          <a:ln w="349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0" name="椭圆 5"/>
          <p:cNvSpPr/>
          <p:nvPr/>
        </p:nvSpPr>
        <p:spPr>
          <a:xfrm>
            <a:off x="1580255" y="2552563"/>
            <a:ext cx="270481" cy="846398"/>
          </a:xfrm>
          <a:custGeom>
            <a:avLst/>
            <a:gdLst>
              <a:gd name="connsiteX0" fmla="*/ 1 w 585066"/>
              <a:gd name="connsiteY0" fmla="*/ 0 h 1080121"/>
              <a:gd name="connsiteX1" fmla="*/ 270031 w 585066"/>
              <a:gd name="connsiteY1" fmla="*/ 0 h 1080121"/>
              <a:gd name="connsiteX2" fmla="*/ 270031 w 585066"/>
              <a:gd name="connsiteY2" fmla="*/ 497324 h 1080121"/>
              <a:gd name="connsiteX3" fmla="*/ 585066 w 585066"/>
              <a:gd name="connsiteY3" fmla="*/ 787588 h 1080121"/>
              <a:gd name="connsiteX4" fmla="*/ 292533 w 585066"/>
              <a:gd name="connsiteY4" fmla="*/ 1080121 h 1080121"/>
              <a:gd name="connsiteX5" fmla="*/ 2268 w 585066"/>
              <a:gd name="connsiteY5" fmla="*/ 810090 h 1080121"/>
              <a:gd name="connsiteX6" fmla="*/ 1 w 585066"/>
              <a:gd name="connsiteY6" fmla="*/ 810090 h 1080121"/>
              <a:gd name="connsiteX7" fmla="*/ 1 w 585066"/>
              <a:gd name="connsiteY7" fmla="*/ 787598 h 1080121"/>
              <a:gd name="connsiteX8" fmla="*/ 0 w 585066"/>
              <a:gd name="connsiteY8" fmla="*/ 787588 h 1080121"/>
              <a:gd name="connsiteX9" fmla="*/ 1 w 585066"/>
              <a:gd name="connsiteY9" fmla="*/ 787578 h 1080121"/>
              <a:gd name="connsiteX10" fmla="*/ 1 w 585066"/>
              <a:gd name="connsiteY10" fmla="*/ 0 h 1080121"/>
              <a:gd name="connsiteX0-1" fmla="*/ 1 w 308385"/>
              <a:gd name="connsiteY0-2" fmla="*/ 0 h 1089682"/>
              <a:gd name="connsiteX1-3" fmla="*/ 270031 w 308385"/>
              <a:gd name="connsiteY1-4" fmla="*/ 0 h 1089682"/>
              <a:gd name="connsiteX2-5" fmla="*/ 270031 w 308385"/>
              <a:gd name="connsiteY2-6" fmla="*/ 497324 h 1089682"/>
              <a:gd name="connsiteX3-7" fmla="*/ 292533 w 308385"/>
              <a:gd name="connsiteY3-8" fmla="*/ 1080121 h 1089682"/>
              <a:gd name="connsiteX4-9" fmla="*/ 2268 w 308385"/>
              <a:gd name="connsiteY4-10" fmla="*/ 810090 h 1089682"/>
              <a:gd name="connsiteX5-11" fmla="*/ 1 w 308385"/>
              <a:gd name="connsiteY5-12" fmla="*/ 810090 h 1089682"/>
              <a:gd name="connsiteX6-13" fmla="*/ 1 w 308385"/>
              <a:gd name="connsiteY6-14" fmla="*/ 787598 h 1089682"/>
              <a:gd name="connsiteX7-15" fmla="*/ 0 w 308385"/>
              <a:gd name="connsiteY7-16" fmla="*/ 787588 h 1089682"/>
              <a:gd name="connsiteX8-17" fmla="*/ 1 w 308385"/>
              <a:gd name="connsiteY8-18" fmla="*/ 787578 h 1089682"/>
              <a:gd name="connsiteX9-19" fmla="*/ 1 w 308385"/>
              <a:gd name="connsiteY9-20" fmla="*/ 0 h 1089682"/>
              <a:gd name="connsiteX0-21" fmla="*/ 1 w 272645"/>
              <a:gd name="connsiteY0-22" fmla="*/ 0 h 1101099"/>
              <a:gd name="connsiteX1-23" fmla="*/ 270031 w 272645"/>
              <a:gd name="connsiteY1-24" fmla="*/ 0 h 1101099"/>
              <a:gd name="connsiteX2-25" fmla="*/ 270031 w 272645"/>
              <a:gd name="connsiteY2-26" fmla="*/ 497324 h 1101099"/>
              <a:gd name="connsiteX3-27" fmla="*/ 235383 w 272645"/>
              <a:gd name="connsiteY3-28" fmla="*/ 1092027 h 1101099"/>
              <a:gd name="connsiteX4-29" fmla="*/ 2268 w 272645"/>
              <a:gd name="connsiteY4-30" fmla="*/ 810090 h 1101099"/>
              <a:gd name="connsiteX5-31" fmla="*/ 1 w 272645"/>
              <a:gd name="connsiteY5-32" fmla="*/ 810090 h 1101099"/>
              <a:gd name="connsiteX6-33" fmla="*/ 1 w 272645"/>
              <a:gd name="connsiteY6-34" fmla="*/ 787598 h 1101099"/>
              <a:gd name="connsiteX7-35" fmla="*/ 0 w 272645"/>
              <a:gd name="connsiteY7-36" fmla="*/ 787588 h 1101099"/>
              <a:gd name="connsiteX8-37" fmla="*/ 1 w 272645"/>
              <a:gd name="connsiteY8-38" fmla="*/ 787578 h 1101099"/>
              <a:gd name="connsiteX9-39" fmla="*/ 1 w 272645"/>
              <a:gd name="connsiteY9-40" fmla="*/ 0 h 1101099"/>
              <a:gd name="connsiteX0-41" fmla="*/ 1 w 272645"/>
              <a:gd name="connsiteY0-42" fmla="*/ 0 h 1101099"/>
              <a:gd name="connsiteX1-43" fmla="*/ 270031 w 272645"/>
              <a:gd name="connsiteY1-44" fmla="*/ 0 h 1101099"/>
              <a:gd name="connsiteX2-45" fmla="*/ 270031 w 272645"/>
              <a:gd name="connsiteY2-46" fmla="*/ 497324 h 1101099"/>
              <a:gd name="connsiteX3-47" fmla="*/ 235383 w 272645"/>
              <a:gd name="connsiteY3-48" fmla="*/ 1092027 h 1101099"/>
              <a:gd name="connsiteX4-49" fmla="*/ 2268 w 272645"/>
              <a:gd name="connsiteY4-50" fmla="*/ 810090 h 1101099"/>
              <a:gd name="connsiteX5-51" fmla="*/ 1 w 272645"/>
              <a:gd name="connsiteY5-52" fmla="*/ 787598 h 1101099"/>
              <a:gd name="connsiteX6-53" fmla="*/ 0 w 272645"/>
              <a:gd name="connsiteY6-54" fmla="*/ 787588 h 1101099"/>
              <a:gd name="connsiteX7-55" fmla="*/ 1 w 272645"/>
              <a:gd name="connsiteY7-56" fmla="*/ 787578 h 1101099"/>
              <a:gd name="connsiteX8-57" fmla="*/ 1 w 272645"/>
              <a:gd name="connsiteY8-58" fmla="*/ 0 h 1101099"/>
              <a:gd name="connsiteX0-59" fmla="*/ 1 w 272723"/>
              <a:gd name="connsiteY0-60" fmla="*/ 0 h 1097253"/>
              <a:gd name="connsiteX1-61" fmla="*/ 270031 w 272723"/>
              <a:gd name="connsiteY1-62" fmla="*/ 0 h 1097253"/>
              <a:gd name="connsiteX2-63" fmla="*/ 270031 w 272723"/>
              <a:gd name="connsiteY2-64" fmla="*/ 497324 h 1097253"/>
              <a:gd name="connsiteX3-65" fmla="*/ 235383 w 272723"/>
              <a:gd name="connsiteY3-66" fmla="*/ 1092027 h 1097253"/>
              <a:gd name="connsiteX4-67" fmla="*/ 1 w 272723"/>
              <a:gd name="connsiteY4-68" fmla="*/ 787598 h 1097253"/>
              <a:gd name="connsiteX5-69" fmla="*/ 0 w 272723"/>
              <a:gd name="connsiteY5-70" fmla="*/ 787588 h 1097253"/>
              <a:gd name="connsiteX6-71" fmla="*/ 1 w 272723"/>
              <a:gd name="connsiteY6-72" fmla="*/ 787578 h 1097253"/>
              <a:gd name="connsiteX7-73" fmla="*/ 1 w 272723"/>
              <a:gd name="connsiteY7-74" fmla="*/ 0 h 1097253"/>
              <a:gd name="connsiteX0-75" fmla="*/ 1 w 270031"/>
              <a:gd name="connsiteY0-76" fmla="*/ 0 h 787598"/>
              <a:gd name="connsiteX1-77" fmla="*/ 270031 w 270031"/>
              <a:gd name="connsiteY1-78" fmla="*/ 0 h 787598"/>
              <a:gd name="connsiteX2-79" fmla="*/ 270031 w 270031"/>
              <a:gd name="connsiteY2-80" fmla="*/ 497324 h 787598"/>
              <a:gd name="connsiteX3-81" fmla="*/ 1 w 270031"/>
              <a:gd name="connsiteY3-82" fmla="*/ 787598 h 787598"/>
              <a:gd name="connsiteX4-83" fmla="*/ 0 w 270031"/>
              <a:gd name="connsiteY4-84" fmla="*/ 787588 h 787598"/>
              <a:gd name="connsiteX5-85" fmla="*/ 1 w 270031"/>
              <a:gd name="connsiteY5-86" fmla="*/ 787578 h 787598"/>
              <a:gd name="connsiteX6-87" fmla="*/ 1 w 270031"/>
              <a:gd name="connsiteY6-88" fmla="*/ 0 h 787598"/>
              <a:gd name="connsiteX0-89" fmla="*/ 1 w 270031"/>
              <a:gd name="connsiteY0-90" fmla="*/ 0 h 787598"/>
              <a:gd name="connsiteX1-91" fmla="*/ 270031 w 270031"/>
              <a:gd name="connsiteY1-92" fmla="*/ 0 h 787598"/>
              <a:gd name="connsiteX2-93" fmla="*/ 270031 w 270031"/>
              <a:gd name="connsiteY2-94" fmla="*/ 497324 h 787598"/>
              <a:gd name="connsiteX3-95" fmla="*/ 1 w 270031"/>
              <a:gd name="connsiteY3-96" fmla="*/ 787598 h 787598"/>
              <a:gd name="connsiteX4-97" fmla="*/ 0 w 270031"/>
              <a:gd name="connsiteY4-98" fmla="*/ 787588 h 787598"/>
              <a:gd name="connsiteX5-99" fmla="*/ 1 w 270031"/>
              <a:gd name="connsiteY5-100" fmla="*/ 787578 h 787598"/>
              <a:gd name="connsiteX6-101" fmla="*/ 1 w 270031"/>
              <a:gd name="connsiteY6-102" fmla="*/ 0 h 787598"/>
              <a:gd name="connsiteX0-103" fmla="*/ 1 w 270031"/>
              <a:gd name="connsiteY0-104" fmla="*/ 0 h 787598"/>
              <a:gd name="connsiteX1-105" fmla="*/ 270031 w 270031"/>
              <a:gd name="connsiteY1-106" fmla="*/ 0 h 787598"/>
              <a:gd name="connsiteX2-107" fmla="*/ 270031 w 270031"/>
              <a:gd name="connsiteY2-108" fmla="*/ 497324 h 787598"/>
              <a:gd name="connsiteX3-109" fmla="*/ 1 w 270031"/>
              <a:gd name="connsiteY3-110" fmla="*/ 787598 h 787598"/>
              <a:gd name="connsiteX4-111" fmla="*/ 0 w 270031"/>
              <a:gd name="connsiteY4-112" fmla="*/ 787588 h 787598"/>
              <a:gd name="connsiteX5-113" fmla="*/ 1 w 270031"/>
              <a:gd name="connsiteY5-114" fmla="*/ 787578 h 787598"/>
              <a:gd name="connsiteX6-115" fmla="*/ 1 w 270031"/>
              <a:gd name="connsiteY6-116" fmla="*/ 0 h 787598"/>
              <a:gd name="connsiteX0-117" fmla="*/ 1 w 270031"/>
              <a:gd name="connsiteY0-118" fmla="*/ 0 h 787598"/>
              <a:gd name="connsiteX1-119" fmla="*/ 270031 w 270031"/>
              <a:gd name="connsiteY1-120" fmla="*/ 0 h 787598"/>
              <a:gd name="connsiteX2-121" fmla="*/ 270031 w 270031"/>
              <a:gd name="connsiteY2-122" fmla="*/ 497324 h 787598"/>
              <a:gd name="connsiteX3-123" fmla="*/ 1 w 270031"/>
              <a:gd name="connsiteY3-124" fmla="*/ 787598 h 787598"/>
              <a:gd name="connsiteX4-125" fmla="*/ 0 w 270031"/>
              <a:gd name="connsiteY4-126" fmla="*/ 787588 h 787598"/>
              <a:gd name="connsiteX5-127" fmla="*/ 1 w 270031"/>
              <a:gd name="connsiteY5-128" fmla="*/ 787578 h 787598"/>
              <a:gd name="connsiteX6-129" fmla="*/ 1 w 270031"/>
              <a:gd name="connsiteY6-130" fmla="*/ 0 h 787598"/>
              <a:gd name="connsiteX0-131" fmla="*/ 1 w 270031"/>
              <a:gd name="connsiteY0-132" fmla="*/ 0 h 787598"/>
              <a:gd name="connsiteX1-133" fmla="*/ 270031 w 270031"/>
              <a:gd name="connsiteY1-134" fmla="*/ 0 h 787598"/>
              <a:gd name="connsiteX2-135" fmla="*/ 270031 w 270031"/>
              <a:gd name="connsiteY2-136" fmla="*/ 497324 h 787598"/>
              <a:gd name="connsiteX3-137" fmla="*/ 1 w 270031"/>
              <a:gd name="connsiteY3-138" fmla="*/ 787598 h 787598"/>
              <a:gd name="connsiteX4-139" fmla="*/ 0 w 270031"/>
              <a:gd name="connsiteY4-140" fmla="*/ 787588 h 787598"/>
              <a:gd name="connsiteX5-141" fmla="*/ 1 w 270031"/>
              <a:gd name="connsiteY5-142" fmla="*/ 787578 h 787598"/>
              <a:gd name="connsiteX6-143" fmla="*/ 1 w 270031"/>
              <a:gd name="connsiteY6-144" fmla="*/ 0 h 787598"/>
              <a:gd name="connsiteX0-145" fmla="*/ 1 w 270031"/>
              <a:gd name="connsiteY0-146" fmla="*/ 0 h 787598"/>
              <a:gd name="connsiteX1-147" fmla="*/ 270031 w 270031"/>
              <a:gd name="connsiteY1-148" fmla="*/ 0 h 787598"/>
              <a:gd name="connsiteX2-149" fmla="*/ 270031 w 270031"/>
              <a:gd name="connsiteY2-150" fmla="*/ 497324 h 787598"/>
              <a:gd name="connsiteX3-151" fmla="*/ 1 w 270031"/>
              <a:gd name="connsiteY3-152" fmla="*/ 787598 h 787598"/>
              <a:gd name="connsiteX4-153" fmla="*/ 0 w 270031"/>
              <a:gd name="connsiteY4-154" fmla="*/ 787588 h 787598"/>
              <a:gd name="connsiteX5-155" fmla="*/ 1 w 270031"/>
              <a:gd name="connsiteY5-156" fmla="*/ 787578 h 787598"/>
              <a:gd name="connsiteX6-157" fmla="*/ 1 w 270031"/>
              <a:gd name="connsiteY6-158" fmla="*/ 0 h 787598"/>
              <a:gd name="connsiteX0-159" fmla="*/ 1058 w 271088"/>
              <a:gd name="connsiteY0-160" fmla="*/ 0 h 920132"/>
              <a:gd name="connsiteX1-161" fmla="*/ 271088 w 271088"/>
              <a:gd name="connsiteY1-162" fmla="*/ 0 h 920132"/>
              <a:gd name="connsiteX2-163" fmla="*/ 271088 w 271088"/>
              <a:gd name="connsiteY2-164" fmla="*/ 497324 h 920132"/>
              <a:gd name="connsiteX3-165" fmla="*/ 1058 w 271088"/>
              <a:gd name="connsiteY3-166" fmla="*/ 787598 h 920132"/>
              <a:gd name="connsiteX4-167" fmla="*/ 1057 w 271088"/>
              <a:gd name="connsiteY4-168" fmla="*/ 787588 h 920132"/>
              <a:gd name="connsiteX5-169" fmla="*/ 1058 w 271088"/>
              <a:gd name="connsiteY5-170" fmla="*/ 787578 h 920132"/>
              <a:gd name="connsiteX6-171" fmla="*/ 1058 w 271088"/>
              <a:gd name="connsiteY6-172" fmla="*/ 0 h 920132"/>
              <a:gd name="connsiteX0-173" fmla="*/ 41275 w 311305"/>
              <a:gd name="connsiteY0-174" fmla="*/ 0 h 864041"/>
              <a:gd name="connsiteX1-175" fmla="*/ 311305 w 311305"/>
              <a:gd name="connsiteY1-176" fmla="*/ 0 h 864041"/>
              <a:gd name="connsiteX2-177" fmla="*/ 311305 w 311305"/>
              <a:gd name="connsiteY2-178" fmla="*/ 497324 h 864041"/>
              <a:gd name="connsiteX3-179" fmla="*/ 41275 w 311305"/>
              <a:gd name="connsiteY3-180" fmla="*/ 787598 h 864041"/>
              <a:gd name="connsiteX4-181" fmla="*/ 41274 w 311305"/>
              <a:gd name="connsiteY4-182" fmla="*/ 787588 h 864041"/>
              <a:gd name="connsiteX5-183" fmla="*/ 41275 w 311305"/>
              <a:gd name="connsiteY5-184" fmla="*/ 787578 h 864041"/>
              <a:gd name="connsiteX6-185" fmla="*/ 41275 w 311305"/>
              <a:gd name="connsiteY6-186" fmla="*/ 0 h 864041"/>
              <a:gd name="connsiteX0-187" fmla="*/ 41275 w 311305"/>
              <a:gd name="connsiteY0-188" fmla="*/ 0 h 864041"/>
              <a:gd name="connsiteX1-189" fmla="*/ 311305 w 311305"/>
              <a:gd name="connsiteY1-190" fmla="*/ 0 h 864041"/>
              <a:gd name="connsiteX2-191" fmla="*/ 311305 w 311305"/>
              <a:gd name="connsiteY2-192" fmla="*/ 497324 h 864041"/>
              <a:gd name="connsiteX3-193" fmla="*/ 41275 w 311305"/>
              <a:gd name="connsiteY3-194" fmla="*/ 787598 h 864041"/>
              <a:gd name="connsiteX4-195" fmla="*/ 41274 w 311305"/>
              <a:gd name="connsiteY4-196" fmla="*/ 787588 h 864041"/>
              <a:gd name="connsiteX5-197" fmla="*/ 41275 w 311305"/>
              <a:gd name="connsiteY5-198" fmla="*/ 787578 h 864041"/>
              <a:gd name="connsiteX6-199" fmla="*/ 41275 w 311305"/>
              <a:gd name="connsiteY6-200" fmla="*/ 0 h 864041"/>
              <a:gd name="connsiteX0-201" fmla="*/ 1 w 270031"/>
              <a:gd name="connsiteY0-202" fmla="*/ 0 h 864041"/>
              <a:gd name="connsiteX1-203" fmla="*/ 270031 w 270031"/>
              <a:gd name="connsiteY1-204" fmla="*/ 0 h 864041"/>
              <a:gd name="connsiteX2-205" fmla="*/ 270031 w 270031"/>
              <a:gd name="connsiteY2-206" fmla="*/ 497324 h 864041"/>
              <a:gd name="connsiteX3-207" fmla="*/ 1 w 270031"/>
              <a:gd name="connsiteY3-208" fmla="*/ 787598 h 864041"/>
              <a:gd name="connsiteX4-209" fmla="*/ 0 w 270031"/>
              <a:gd name="connsiteY4-210" fmla="*/ 787588 h 864041"/>
              <a:gd name="connsiteX5-211" fmla="*/ 1 w 270031"/>
              <a:gd name="connsiteY5-212" fmla="*/ 787578 h 864041"/>
              <a:gd name="connsiteX6-213" fmla="*/ 1 w 270031"/>
              <a:gd name="connsiteY6-214" fmla="*/ 0 h 864041"/>
              <a:gd name="connsiteX0-215" fmla="*/ 1 w 270031"/>
              <a:gd name="connsiteY0-216" fmla="*/ 0 h 809007"/>
              <a:gd name="connsiteX1-217" fmla="*/ 270031 w 270031"/>
              <a:gd name="connsiteY1-218" fmla="*/ 0 h 809007"/>
              <a:gd name="connsiteX2-219" fmla="*/ 270031 w 270031"/>
              <a:gd name="connsiteY2-220" fmla="*/ 497324 h 809007"/>
              <a:gd name="connsiteX3-221" fmla="*/ 1 w 270031"/>
              <a:gd name="connsiteY3-222" fmla="*/ 787598 h 809007"/>
              <a:gd name="connsiteX4-223" fmla="*/ 0 w 270031"/>
              <a:gd name="connsiteY4-224" fmla="*/ 787588 h 809007"/>
              <a:gd name="connsiteX5-225" fmla="*/ 1 w 270031"/>
              <a:gd name="connsiteY5-226" fmla="*/ 787578 h 809007"/>
              <a:gd name="connsiteX6-227" fmla="*/ 1 w 270031"/>
              <a:gd name="connsiteY6-228" fmla="*/ 0 h 809007"/>
              <a:gd name="connsiteX0-229" fmla="*/ 1 w 270031"/>
              <a:gd name="connsiteY0-230" fmla="*/ 0 h 787598"/>
              <a:gd name="connsiteX1-231" fmla="*/ 270031 w 270031"/>
              <a:gd name="connsiteY1-232" fmla="*/ 0 h 787598"/>
              <a:gd name="connsiteX2-233" fmla="*/ 270031 w 270031"/>
              <a:gd name="connsiteY2-234" fmla="*/ 497324 h 787598"/>
              <a:gd name="connsiteX3-235" fmla="*/ 1 w 270031"/>
              <a:gd name="connsiteY3-236" fmla="*/ 787598 h 787598"/>
              <a:gd name="connsiteX4-237" fmla="*/ 0 w 270031"/>
              <a:gd name="connsiteY4-238" fmla="*/ 787588 h 787598"/>
              <a:gd name="connsiteX5-239" fmla="*/ 1 w 270031"/>
              <a:gd name="connsiteY5-240" fmla="*/ 787578 h 787598"/>
              <a:gd name="connsiteX6-241" fmla="*/ 1 w 270031"/>
              <a:gd name="connsiteY6-242" fmla="*/ 0 h 787598"/>
              <a:gd name="connsiteX0-243" fmla="*/ 1 w 270031"/>
              <a:gd name="connsiteY0-244" fmla="*/ 0 h 846049"/>
              <a:gd name="connsiteX1-245" fmla="*/ 270031 w 270031"/>
              <a:gd name="connsiteY1-246" fmla="*/ 0 h 846049"/>
              <a:gd name="connsiteX2-247" fmla="*/ 270031 w 270031"/>
              <a:gd name="connsiteY2-248" fmla="*/ 497324 h 846049"/>
              <a:gd name="connsiteX3-249" fmla="*/ 1 w 270031"/>
              <a:gd name="connsiteY3-250" fmla="*/ 787598 h 846049"/>
              <a:gd name="connsiteX4-251" fmla="*/ 0 w 270031"/>
              <a:gd name="connsiteY4-252" fmla="*/ 787588 h 846049"/>
              <a:gd name="connsiteX5-253" fmla="*/ 1 w 270031"/>
              <a:gd name="connsiteY5-254" fmla="*/ 787578 h 846049"/>
              <a:gd name="connsiteX6-255" fmla="*/ 1 w 270031"/>
              <a:gd name="connsiteY6-256" fmla="*/ 0 h 846049"/>
              <a:gd name="connsiteX0-257" fmla="*/ 1 w 270481"/>
              <a:gd name="connsiteY0-258" fmla="*/ 0 h 846049"/>
              <a:gd name="connsiteX1-259" fmla="*/ 270031 w 270481"/>
              <a:gd name="connsiteY1-260" fmla="*/ 0 h 846049"/>
              <a:gd name="connsiteX2-261" fmla="*/ 270031 w 270481"/>
              <a:gd name="connsiteY2-262" fmla="*/ 497324 h 846049"/>
              <a:gd name="connsiteX3-263" fmla="*/ 1 w 270481"/>
              <a:gd name="connsiteY3-264" fmla="*/ 787598 h 846049"/>
              <a:gd name="connsiteX4-265" fmla="*/ 0 w 270481"/>
              <a:gd name="connsiteY4-266" fmla="*/ 787588 h 846049"/>
              <a:gd name="connsiteX5-267" fmla="*/ 1 w 270481"/>
              <a:gd name="connsiteY5-268" fmla="*/ 787578 h 846049"/>
              <a:gd name="connsiteX6-269" fmla="*/ 1 w 270481"/>
              <a:gd name="connsiteY6-270" fmla="*/ 0 h 846049"/>
              <a:gd name="connsiteX0-271" fmla="*/ 1 w 270481"/>
              <a:gd name="connsiteY0-272" fmla="*/ 0 h 787598"/>
              <a:gd name="connsiteX1-273" fmla="*/ 270031 w 270481"/>
              <a:gd name="connsiteY1-274" fmla="*/ 0 h 787598"/>
              <a:gd name="connsiteX2-275" fmla="*/ 270031 w 270481"/>
              <a:gd name="connsiteY2-276" fmla="*/ 497324 h 787598"/>
              <a:gd name="connsiteX3-277" fmla="*/ 1 w 270481"/>
              <a:gd name="connsiteY3-278" fmla="*/ 787598 h 787598"/>
              <a:gd name="connsiteX4-279" fmla="*/ 0 w 270481"/>
              <a:gd name="connsiteY4-280" fmla="*/ 787588 h 787598"/>
              <a:gd name="connsiteX5-281" fmla="*/ 1 w 270481"/>
              <a:gd name="connsiteY5-282" fmla="*/ 787578 h 787598"/>
              <a:gd name="connsiteX6-283" fmla="*/ 1 w 270481"/>
              <a:gd name="connsiteY6-284" fmla="*/ 0 h 787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0481" h="787598">
                <a:moveTo>
                  <a:pt x="1" y="0"/>
                </a:moveTo>
                <a:lnTo>
                  <a:pt x="270031" y="0"/>
                </a:lnTo>
                <a:lnTo>
                  <a:pt x="270031" y="497324"/>
                </a:lnTo>
                <a:cubicBezTo>
                  <a:pt x="282176" y="811946"/>
                  <a:pt x="45006" y="739221"/>
                  <a:pt x="1" y="787598"/>
                </a:cubicBezTo>
                <a:cubicBezTo>
                  <a:pt x="0" y="787595"/>
                  <a:pt x="0" y="787591"/>
                  <a:pt x="0" y="787588"/>
                </a:cubicBezTo>
                <a:cubicBezTo>
                  <a:pt x="0" y="787585"/>
                  <a:pt x="338139" y="773877"/>
                  <a:pt x="1" y="787578"/>
                </a:cubicBezTo>
                <a:cubicBezTo>
                  <a:pt x="0" y="591727"/>
                  <a:pt x="1" y="262526"/>
                  <a:pt x="1" y="0"/>
                </a:cubicBezTo>
                <a:close/>
              </a:path>
            </a:pathLst>
          </a:custGeom>
          <a:gradFill flip="none" rotWithShape="1">
            <a:gsLst>
              <a:gs pos="9000">
                <a:srgbClr val="D2144F"/>
              </a:gs>
              <a:gs pos="96000">
                <a:srgbClr val="FA9496"/>
              </a:gs>
            </a:gsLst>
            <a:lin ang="1200000" scaled="0"/>
            <a:tileRect/>
          </a:gradFill>
          <a:ln w="349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1" name="椭圆 5"/>
          <p:cNvSpPr/>
          <p:nvPr/>
        </p:nvSpPr>
        <p:spPr>
          <a:xfrm flipH="1">
            <a:off x="1309773" y="2552563"/>
            <a:ext cx="270481" cy="846398"/>
          </a:xfrm>
          <a:custGeom>
            <a:avLst/>
            <a:gdLst>
              <a:gd name="connsiteX0" fmla="*/ 1 w 585066"/>
              <a:gd name="connsiteY0" fmla="*/ 0 h 1080121"/>
              <a:gd name="connsiteX1" fmla="*/ 270031 w 585066"/>
              <a:gd name="connsiteY1" fmla="*/ 0 h 1080121"/>
              <a:gd name="connsiteX2" fmla="*/ 270031 w 585066"/>
              <a:gd name="connsiteY2" fmla="*/ 497324 h 1080121"/>
              <a:gd name="connsiteX3" fmla="*/ 585066 w 585066"/>
              <a:gd name="connsiteY3" fmla="*/ 787588 h 1080121"/>
              <a:gd name="connsiteX4" fmla="*/ 292533 w 585066"/>
              <a:gd name="connsiteY4" fmla="*/ 1080121 h 1080121"/>
              <a:gd name="connsiteX5" fmla="*/ 2268 w 585066"/>
              <a:gd name="connsiteY5" fmla="*/ 810090 h 1080121"/>
              <a:gd name="connsiteX6" fmla="*/ 1 w 585066"/>
              <a:gd name="connsiteY6" fmla="*/ 810090 h 1080121"/>
              <a:gd name="connsiteX7" fmla="*/ 1 w 585066"/>
              <a:gd name="connsiteY7" fmla="*/ 787598 h 1080121"/>
              <a:gd name="connsiteX8" fmla="*/ 0 w 585066"/>
              <a:gd name="connsiteY8" fmla="*/ 787588 h 1080121"/>
              <a:gd name="connsiteX9" fmla="*/ 1 w 585066"/>
              <a:gd name="connsiteY9" fmla="*/ 787578 h 1080121"/>
              <a:gd name="connsiteX10" fmla="*/ 1 w 585066"/>
              <a:gd name="connsiteY10" fmla="*/ 0 h 1080121"/>
              <a:gd name="connsiteX0-1" fmla="*/ 1 w 308385"/>
              <a:gd name="connsiteY0-2" fmla="*/ 0 h 1089682"/>
              <a:gd name="connsiteX1-3" fmla="*/ 270031 w 308385"/>
              <a:gd name="connsiteY1-4" fmla="*/ 0 h 1089682"/>
              <a:gd name="connsiteX2-5" fmla="*/ 270031 w 308385"/>
              <a:gd name="connsiteY2-6" fmla="*/ 497324 h 1089682"/>
              <a:gd name="connsiteX3-7" fmla="*/ 292533 w 308385"/>
              <a:gd name="connsiteY3-8" fmla="*/ 1080121 h 1089682"/>
              <a:gd name="connsiteX4-9" fmla="*/ 2268 w 308385"/>
              <a:gd name="connsiteY4-10" fmla="*/ 810090 h 1089682"/>
              <a:gd name="connsiteX5-11" fmla="*/ 1 w 308385"/>
              <a:gd name="connsiteY5-12" fmla="*/ 810090 h 1089682"/>
              <a:gd name="connsiteX6-13" fmla="*/ 1 w 308385"/>
              <a:gd name="connsiteY6-14" fmla="*/ 787598 h 1089682"/>
              <a:gd name="connsiteX7-15" fmla="*/ 0 w 308385"/>
              <a:gd name="connsiteY7-16" fmla="*/ 787588 h 1089682"/>
              <a:gd name="connsiteX8-17" fmla="*/ 1 w 308385"/>
              <a:gd name="connsiteY8-18" fmla="*/ 787578 h 1089682"/>
              <a:gd name="connsiteX9-19" fmla="*/ 1 w 308385"/>
              <a:gd name="connsiteY9-20" fmla="*/ 0 h 1089682"/>
              <a:gd name="connsiteX0-21" fmla="*/ 1 w 272645"/>
              <a:gd name="connsiteY0-22" fmla="*/ 0 h 1101099"/>
              <a:gd name="connsiteX1-23" fmla="*/ 270031 w 272645"/>
              <a:gd name="connsiteY1-24" fmla="*/ 0 h 1101099"/>
              <a:gd name="connsiteX2-25" fmla="*/ 270031 w 272645"/>
              <a:gd name="connsiteY2-26" fmla="*/ 497324 h 1101099"/>
              <a:gd name="connsiteX3-27" fmla="*/ 235383 w 272645"/>
              <a:gd name="connsiteY3-28" fmla="*/ 1092027 h 1101099"/>
              <a:gd name="connsiteX4-29" fmla="*/ 2268 w 272645"/>
              <a:gd name="connsiteY4-30" fmla="*/ 810090 h 1101099"/>
              <a:gd name="connsiteX5-31" fmla="*/ 1 w 272645"/>
              <a:gd name="connsiteY5-32" fmla="*/ 810090 h 1101099"/>
              <a:gd name="connsiteX6-33" fmla="*/ 1 w 272645"/>
              <a:gd name="connsiteY6-34" fmla="*/ 787598 h 1101099"/>
              <a:gd name="connsiteX7-35" fmla="*/ 0 w 272645"/>
              <a:gd name="connsiteY7-36" fmla="*/ 787588 h 1101099"/>
              <a:gd name="connsiteX8-37" fmla="*/ 1 w 272645"/>
              <a:gd name="connsiteY8-38" fmla="*/ 787578 h 1101099"/>
              <a:gd name="connsiteX9-39" fmla="*/ 1 w 272645"/>
              <a:gd name="connsiteY9-40" fmla="*/ 0 h 1101099"/>
              <a:gd name="connsiteX0-41" fmla="*/ 1 w 272645"/>
              <a:gd name="connsiteY0-42" fmla="*/ 0 h 1101099"/>
              <a:gd name="connsiteX1-43" fmla="*/ 270031 w 272645"/>
              <a:gd name="connsiteY1-44" fmla="*/ 0 h 1101099"/>
              <a:gd name="connsiteX2-45" fmla="*/ 270031 w 272645"/>
              <a:gd name="connsiteY2-46" fmla="*/ 497324 h 1101099"/>
              <a:gd name="connsiteX3-47" fmla="*/ 235383 w 272645"/>
              <a:gd name="connsiteY3-48" fmla="*/ 1092027 h 1101099"/>
              <a:gd name="connsiteX4-49" fmla="*/ 2268 w 272645"/>
              <a:gd name="connsiteY4-50" fmla="*/ 810090 h 1101099"/>
              <a:gd name="connsiteX5-51" fmla="*/ 1 w 272645"/>
              <a:gd name="connsiteY5-52" fmla="*/ 787598 h 1101099"/>
              <a:gd name="connsiteX6-53" fmla="*/ 0 w 272645"/>
              <a:gd name="connsiteY6-54" fmla="*/ 787588 h 1101099"/>
              <a:gd name="connsiteX7-55" fmla="*/ 1 w 272645"/>
              <a:gd name="connsiteY7-56" fmla="*/ 787578 h 1101099"/>
              <a:gd name="connsiteX8-57" fmla="*/ 1 w 272645"/>
              <a:gd name="connsiteY8-58" fmla="*/ 0 h 1101099"/>
              <a:gd name="connsiteX0-59" fmla="*/ 1 w 272723"/>
              <a:gd name="connsiteY0-60" fmla="*/ 0 h 1097253"/>
              <a:gd name="connsiteX1-61" fmla="*/ 270031 w 272723"/>
              <a:gd name="connsiteY1-62" fmla="*/ 0 h 1097253"/>
              <a:gd name="connsiteX2-63" fmla="*/ 270031 w 272723"/>
              <a:gd name="connsiteY2-64" fmla="*/ 497324 h 1097253"/>
              <a:gd name="connsiteX3-65" fmla="*/ 235383 w 272723"/>
              <a:gd name="connsiteY3-66" fmla="*/ 1092027 h 1097253"/>
              <a:gd name="connsiteX4-67" fmla="*/ 1 w 272723"/>
              <a:gd name="connsiteY4-68" fmla="*/ 787598 h 1097253"/>
              <a:gd name="connsiteX5-69" fmla="*/ 0 w 272723"/>
              <a:gd name="connsiteY5-70" fmla="*/ 787588 h 1097253"/>
              <a:gd name="connsiteX6-71" fmla="*/ 1 w 272723"/>
              <a:gd name="connsiteY6-72" fmla="*/ 787578 h 1097253"/>
              <a:gd name="connsiteX7-73" fmla="*/ 1 w 272723"/>
              <a:gd name="connsiteY7-74" fmla="*/ 0 h 1097253"/>
              <a:gd name="connsiteX0-75" fmla="*/ 1 w 270031"/>
              <a:gd name="connsiteY0-76" fmla="*/ 0 h 787598"/>
              <a:gd name="connsiteX1-77" fmla="*/ 270031 w 270031"/>
              <a:gd name="connsiteY1-78" fmla="*/ 0 h 787598"/>
              <a:gd name="connsiteX2-79" fmla="*/ 270031 w 270031"/>
              <a:gd name="connsiteY2-80" fmla="*/ 497324 h 787598"/>
              <a:gd name="connsiteX3-81" fmla="*/ 1 w 270031"/>
              <a:gd name="connsiteY3-82" fmla="*/ 787598 h 787598"/>
              <a:gd name="connsiteX4-83" fmla="*/ 0 w 270031"/>
              <a:gd name="connsiteY4-84" fmla="*/ 787588 h 787598"/>
              <a:gd name="connsiteX5-85" fmla="*/ 1 w 270031"/>
              <a:gd name="connsiteY5-86" fmla="*/ 787578 h 787598"/>
              <a:gd name="connsiteX6-87" fmla="*/ 1 w 270031"/>
              <a:gd name="connsiteY6-88" fmla="*/ 0 h 787598"/>
              <a:gd name="connsiteX0-89" fmla="*/ 1 w 270031"/>
              <a:gd name="connsiteY0-90" fmla="*/ 0 h 787598"/>
              <a:gd name="connsiteX1-91" fmla="*/ 270031 w 270031"/>
              <a:gd name="connsiteY1-92" fmla="*/ 0 h 787598"/>
              <a:gd name="connsiteX2-93" fmla="*/ 270031 w 270031"/>
              <a:gd name="connsiteY2-94" fmla="*/ 497324 h 787598"/>
              <a:gd name="connsiteX3-95" fmla="*/ 1 w 270031"/>
              <a:gd name="connsiteY3-96" fmla="*/ 787598 h 787598"/>
              <a:gd name="connsiteX4-97" fmla="*/ 0 w 270031"/>
              <a:gd name="connsiteY4-98" fmla="*/ 787588 h 787598"/>
              <a:gd name="connsiteX5-99" fmla="*/ 1 w 270031"/>
              <a:gd name="connsiteY5-100" fmla="*/ 787578 h 787598"/>
              <a:gd name="connsiteX6-101" fmla="*/ 1 w 270031"/>
              <a:gd name="connsiteY6-102" fmla="*/ 0 h 787598"/>
              <a:gd name="connsiteX0-103" fmla="*/ 1 w 270031"/>
              <a:gd name="connsiteY0-104" fmla="*/ 0 h 787598"/>
              <a:gd name="connsiteX1-105" fmla="*/ 270031 w 270031"/>
              <a:gd name="connsiteY1-106" fmla="*/ 0 h 787598"/>
              <a:gd name="connsiteX2-107" fmla="*/ 270031 w 270031"/>
              <a:gd name="connsiteY2-108" fmla="*/ 497324 h 787598"/>
              <a:gd name="connsiteX3-109" fmla="*/ 1 w 270031"/>
              <a:gd name="connsiteY3-110" fmla="*/ 787598 h 787598"/>
              <a:gd name="connsiteX4-111" fmla="*/ 0 w 270031"/>
              <a:gd name="connsiteY4-112" fmla="*/ 787588 h 787598"/>
              <a:gd name="connsiteX5-113" fmla="*/ 1 w 270031"/>
              <a:gd name="connsiteY5-114" fmla="*/ 787578 h 787598"/>
              <a:gd name="connsiteX6-115" fmla="*/ 1 w 270031"/>
              <a:gd name="connsiteY6-116" fmla="*/ 0 h 787598"/>
              <a:gd name="connsiteX0-117" fmla="*/ 1 w 270031"/>
              <a:gd name="connsiteY0-118" fmla="*/ 0 h 787598"/>
              <a:gd name="connsiteX1-119" fmla="*/ 270031 w 270031"/>
              <a:gd name="connsiteY1-120" fmla="*/ 0 h 787598"/>
              <a:gd name="connsiteX2-121" fmla="*/ 270031 w 270031"/>
              <a:gd name="connsiteY2-122" fmla="*/ 497324 h 787598"/>
              <a:gd name="connsiteX3-123" fmla="*/ 1 w 270031"/>
              <a:gd name="connsiteY3-124" fmla="*/ 787598 h 787598"/>
              <a:gd name="connsiteX4-125" fmla="*/ 0 w 270031"/>
              <a:gd name="connsiteY4-126" fmla="*/ 787588 h 787598"/>
              <a:gd name="connsiteX5-127" fmla="*/ 1 w 270031"/>
              <a:gd name="connsiteY5-128" fmla="*/ 787578 h 787598"/>
              <a:gd name="connsiteX6-129" fmla="*/ 1 w 270031"/>
              <a:gd name="connsiteY6-130" fmla="*/ 0 h 787598"/>
              <a:gd name="connsiteX0-131" fmla="*/ 1 w 270031"/>
              <a:gd name="connsiteY0-132" fmla="*/ 0 h 787598"/>
              <a:gd name="connsiteX1-133" fmla="*/ 270031 w 270031"/>
              <a:gd name="connsiteY1-134" fmla="*/ 0 h 787598"/>
              <a:gd name="connsiteX2-135" fmla="*/ 270031 w 270031"/>
              <a:gd name="connsiteY2-136" fmla="*/ 497324 h 787598"/>
              <a:gd name="connsiteX3-137" fmla="*/ 1 w 270031"/>
              <a:gd name="connsiteY3-138" fmla="*/ 787598 h 787598"/>
              <a:gd name="connsiteX4-139" fmla="*/ 0 w 270031"/>
              <a:gd name="connsiteY4-140" fmla="*/ 787588 h 787598"/>
              <a:gd name="connsiteX5-141" fmla="*/ 1 w 270031"/>
              <a:gd name="connsiteY5-142" fmla="*/ 787578 h 787598"/>
              <a:gd name="connsiteX6-143" fmla="*/ 1 w 270031"/>
              <a:gd name="connsiteY6-144" fmla="*/ 0 h 787598"/>
              <a:gd name="connsiteX0-145" fmla="*/ 1 w 270031"/>
              <a:gd name="connsiteY0-146" fmla="*/ 0 h 787598"/>
              <a:gd name="connsiteX1-147" fmla="*/ 270031 w 270031"/>
              <a:gd name="connsiteY1-148" fmla="*/ 0 h 787598"/>
              <a:gd name="connsiteX2-149" fmla="*/ 270031 w 270031"/>
              <a:gd name="connsiteY2-150" fmla="*/ 497324 h 787598"/>
              <a:gd name="connsiteX3-151" fmla="*/ 1 w 270031"/>
              <a:gd name="connsiteY3-152" fmla="*/ 787598 h 787598"/>
              <a:gd name="connsiteX4-153" fmla="*/ 0 w 270031"/>
              <a:gd name="connsiteY4-154" fmla="*/ 787588 h 787598"/>
              <a:gd name="connsiteX5-155" fmla="*/ 1 w 270031"/>
              <a:gd name="connsiteY5-156" fmla="*/ 787578 h 787598"/>
              <a:gd name="connsiteX6-157" fmla="*/ 1 w 270031"/>
              <a:gd name="connsiteY6-158" fmla="*/ 0 h 787598"/>
              <a:gd name="connsiteX0-159" fmla="*/ 1058 w 271088"/>
              <a:gd name="connsiteY0-160" fmla="*/ 0 h 920132"/>
              <a:gd name="connsiteX1-161" fmla="*/ 271088 w 271088"/>
              <a:gd name="connsiteY1-162" fmla="*/ 0 h 920132"/>
              <a:gd name="connsiteX2-163" fmla="*/ 271088 w 271088"/>
              <a:gd name="connsiteY2-164" fmla="*/ 497324 h 920132"/>
              <a:gd name="connsiteX3-165" fmla="*/ 1058 w 271088"/>
              <a:gd name="connsiteY3-166" fmla="*/ 787598 h 920132"/>
              <a:gd name="connsiteX4-167" fmla="*/ 1057 w 271088"/>
              <a:gd name="connsiteY4-168" fmla="*/ 787588 h 920132"/>
              <a:gd name="connsiteX5-169" fmla="*/ 1058 w 271088"/>
              <a:gd name="connsiteY5-170" fmla="*/ 787578 h 920132"/>
              <a:gd name="connsiteX6-171" fmla="*/ 1058 w 271088"/>
              <a:gd name="connsiteY6-172" fmla="*/ 0 h 920132"/>
              <a:gd name="connsiteX0-173" fmla="*/ 41275 w 311305"/>
              <a:gd name="connsiteY0-174" fmla="*/ 0 h 864041"/>
              <a:gd name="connsiteX1-175" fmla="*/ 311305 w 311305"/>
              <a:gd name="connsiteY1-176" fmla="*/ 0 h 864041"/>
              <a:gd name="connsiteX2-177" fmla="*/ 311305 w 311305"/>
              <a:gd name="connsiteY2-178" fmla="*/ 497324 h 864041"/>
              <a:gd name="connsiteX3-179" fmla="*/ 41275 w 311305"/>
              <a:gd name="connsiteY3-180" fmla="*/ 787598 h 864041"/>
              <a:gd name="connsiteX4-181" fmla="*/ 41274 w 311305"/>
              <a:gd name="connsiteY4-182" fmla="*/ 787588 h 864041"/>
              <a:gd name="connsiteX5-183" fmla="*/ 41275 w 311305"/>
              <a:gd name="connsiteY5-184" fmla="*/ 787578 h 864041"/>
              <a:gd name="connsiteX6-185" fmla="*/ 41275 w 311305"/>
              <a:gd name="connsiteY6-186" fmla="*/ 0 h 864041"/>
              <a:gd name="connsiteX0-187" fmla="*/ 41275 w 311305"/>
              <a:gd name="connsiteY0-188" fmla="*/ 0 h 864041"/>
              <a:gd name="connsiteX1-189" fmla="*/ 311305 w 311305"/>
              <a:gd name="connsiteY1-190" fmla="*/ 0 h 864041"/>
              <a:gd name="connsiteX2-191" fmla="*/ 311305 w 311305"/>
              <a:gd name="connsiteY2-192" fmla="*/ 497324 h 864041"/>
              <a:gd name="connsiteX3-193" fmla="*/ 41275 w 311305"/>
              <a:gd name="connsiteY3-194" fmla="*/ 787598 h 864041"/>
              <a:gd name="connsiteX4-195" fmla="*/ 41274 w 311305"/>
              <a:gd name="connsiteY4-196" fmla="*/ 787588 h 864041"/>
              <a:gd name="connsiteX5-197" fmla="*/ 41275 w 311305"/>
              <a:gd name="connsiteY5-198" fmla="*/ 787578 h 864041"/>
              <a:gd name="connsiteX6-199" fmla="*/ 41275 w 311305"/>
              <a:gd name="connsiteY6-200" fmla="*/ 0 h 864041"/>
              <a:gd name="connsiteX0-201" fmla="*/ 1 w 270031"/>
              <a:gd name="connsiteY0-202" fmla="*/ 0 h 864041"/>
              <a:gd name="connsiteX1-203" fmla="*/ 270031 w 270031"/>
              <a:gd name="connsiteY1-204" fmla="*/ 0 h 864041"/>
              <a:gd name="connsiteX2-205" fmla="*/ 270031 w 270031"/>
              <a:gd name="connsiteY2-206" fmla="*/ 497324 h 864041"/>
              <a:gd name="connsiteX3-207" fmla="*/ 1 w 270031"/>
              <a:gd name="connsiteY3-208" fmla="*/ 787598 h 864041"/>
              <a:gd name="connsiteX4-209" fmla="*/ 0 w 270031"/>
              <a:gd name="connsiteY4-210" fmla="*/ 787588 h 864041"/>
              <a:gd name="connsiteX5-211" fmla="*/ 1 w 270031"/>
              <a:gd name="connsiteY5-212" fmla="*/ 787578 h 864041"/>
              <a:gd name="connsiteX6-213" fmla="*/ 1 w 270031"/>
              <a:gd name="connsiteY6-214" fmla="*/ 0 h 864041"/>
              <a:gd name="connsiteX0-215" fmla="*/ 1 w 270031"/>
              <a:gd name="connsiteY0-216" fmla="*/ 0 h 809007"/>
              <a:gd name="connsiteX1-217" fmla="*/ 270031 w 270031"/>
              <a:gd name="connsiteY1-218" fmla="*/ 0 h 809007"/>
              <a:gd name="connsiteX2-219" fmla="*/ 270031 w 270031"/>
              <a:gd name="connsiteY2-220" fmla="*/ 497324 h 809007"/>
              <a:gd name="connsiteX3-221" fmla="*/ 1 w 270031"/>
              <a:gd name="connsiteY3-222" fmla="*/ 787598 h 809007"/>
              <a:gd name="connsiteX4-223" fmla="*/ 0 w 270031"/>
              <a:gd name="connsiteY4-224" fmla="*/ 787588 h 809007"/>
              <a:gd name="connsiteX5-225" fmla="*/ 1 w 270031"/>
              <a:gd name="connsiteY5-226" fmla="*/ 787578 h 809007"/>
              <a:gd name="connsiteX6-227" fmla="*/ 1 w 270031"/>
              <a:gd name="connsiteY6-228" fmla="*/ 0 h 809007"/>
              <a:gd name="connsiteX0-229" fmla="*/ 1 w 270031"/>
              <a:gd name="connsiteY0-230" fmla="*/ 0 h 787598"/>
              <a:gd name="connsiteX1-231" fmla="*/ 270031 w 270031"/>
              <a:gd name="connsiteY1-232" fmla="*/ 0 h 787598"/>
              <a:gd name="connsiteX2-233" fmla="*/ 270031 w 270031"/>
              <a:gd name="connsiteY2-234" fmla="*/ 497324 h 787598"/>
              <a:gd name="connsiteX3-235" fmla="*/ 1 w 270031"/>
              <a:gd name="connsiteY3-236" fmla="*/ 787598 h 787598"/>
              <a:gd name="connsiteX4-237" fmla="*/ 0 w 270031"/>
              <a:gd name="connsiteY4-238" fmla="*/ 787588 h 787598"/>
              <a:gd name="connsiteX5-239" fmla="*/ 1 w 270031"/>
              <a:gd name="connsiteY5-240" fmla="*/ 787578 h 787598"/>
              <a:gd name="connsiteX6-241" fmla="*/ 1 w 270031"/>
              <a:gd name="connsiteY6-242" fmla="*/ 0 h 787598"/>
              <a:gd name="connsiteX0-243" fmla="*/ 1 w 270031"/>
              <a:gd name="connsiteY0-244" fmla="*/ 0 h 846049"/>
              <a:gd name="connsiteX1-245" fmla="*/ 270031 w 270031"/>
              <a:gd name="connsiteY1-246" fmla="*/ 0 h 846049"/>
              <a:gd name="connsiteX2-247" fmla="*/ 270031 w 270031"/>
              <a:gd name="connsiteY2-248" fmla="*/ 497324 h 846049"/>
              <a:gd name="connsiteX3-249" fmla="*/ 1 w 270031"/>
              <a:gd name="connsiteY3-250" fmla="*/ 787598 h 846049"/>
              <a:gd name="connsiteX4-251" fmla="*/ 0 w 270031"/>
              <a:gd name="connsiteY4-252" fmla="*/ 787588 h 846049"/>
              <a:gd name="connsiteX5-253" fmla="*/ 1 w 270031"/>
              <a:gd name="connsiteY5-254" fmla="*/ 787578 h 846049"/>
              <a:gd name="connsiteX6-255" fmla="*/ 1 w 270031"/>
              <a:gd name="connsiteY6-256" fmla="*/ 0 h 846049"/>
              <a:gd name="connsiteX0-257" fmla="*/ 1 w 270481"/>
              <a:gd name="connsiteY0-258" fmla="*/ 0 h 846049"/>
              <a:gd name="connsiteX1-259" fmla="*/ 270031 w 270481"/>
              <a:gd name="connsiteY1-260" fmla="*/ 0 h 846049"/>
              <a:gd name="connsiteX2-261" fmla="*/ 270031 w 270481"/>
              <a:gd name="connsiteY2-262" fmla="*/ 497324 h 846049"/>
              <a:gd name="connsiteX3-263" fmla="*/ 1 w 270481"/>
              <a:gd name="connsiteY3-264" fmla="*/ 787598 h 846049"/>
              <a:gd name="connsiteX4-265" fmla="*/ 0 w 270481"/>
              <a:gd name="connsiteY4-266" fmla="*/ 787588 h 846049"/>
              <a:gd name="connsiteX5-267" fmla="*/ 1 w 270481"/>
              <a:gd name="connsiteY5-268" fmla="*/ 787578 h 846049"/>
              <a:gd name="connsiteX6-269" fmla="*/ 1 w 270481"/>
              <a:gd name="connsiteY6-270" fmla="*/ 0 h 846049"/>
              <a:gd name="connsiteX0-271" fmla="*/ 1 w 270481"/>
              <a:gd name="connsiteY0-272" fmla="*/ 0 h 787598"/>
              <a:gd name="connsiteX1-273" fmla="*/ 270031 w 270481"/>
              <a:gd name="connsiteY1-274" fmla="*/ 0 h 787598"/>
              <a:gd name="connsiteX2-275" fmla="*/ 270031 w 270481"/>
              <a:gd name="connsiteY2-276" fmla="*/ 497324 h 787598"/>
              <a:gd name="connsiteX3-277" fmla="*/ 1 w 270481"/>
              <a:gd name="connsiteY3-278" fmla="*/ 787598 h 787598"/>
              <a:gd name="connsiteX4-279" fmla="*/ 0 w 270481"/>
              <a:gd name="connsiteY4-280" fmla="*/ 787588 h 787598"/>
              <a:gd name="connsiteX5-281" fmla="*/ 1 w 270481"/>
              <a:gd name="connsiteY5-282" fmla="*/ 787578 h 787598"/>
              <a:gd name="connsiteX6-283" fmla="*/ 1 w 270481"/>
              <a:gd name="connsiteY6-284" fmla="*/ 0 h 787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0481" h="787598">
                <a:moveTo>
                  <a:pt x="1" y="0"/>
                </a:moveTo>
                <a:lnTo>
                  <a:pt x="270031" y="0"/>
                </a:lnTo>
                <a:lnTo>
                  <a:pt x="270031" y="497324"/>
                </a:lnTo>
                <a:cubicBezTo>
                  <a:pt x="282176" y="811946"/>
                  <a:pt x="45006" y="739221"/>
                  <a:pt x="1" y="787598"/>
                </a:cubicBezTo>
                <a:cubicBezTo>
                  <a:pt x="0" y="787595"/>
                  <a:pt x="0" y="787591"/>
                  <a:pt x="0" y="787588"/>
                </a:cubicBezTo>
                <a:cubicBezTo>
                  <a:pt x="0" y="787585"/>
                  <a:pt x="338139" y="773877"/>
                  <a:pt x="1" y="787578"/>
                </a:cubicBezTo>
                <a:cubicBezTo>
                  <a:pt x="0" y="591727"/>
                  <a:pt x="1" y="262526"/>
                  <a:pt x="1" y="0"/>
                </a:cubicBezTo>
                <a:close/>
              </a:path>
            </a:pathLst>
          </a:custGeom>
          <a:gradFill flip="none" rotWithShape="1">
            <a:gsLst>
              <a:gs pos="9000">
                <a:srgbClr val="D2144F"/>
              </a:gs>
              <a:gs pos="96000">
                <a:srgbClr val="FA9496"/>
              </a:gs>
            </a:gsLst>
            <a:lin ang="1200000" scaled="0"/>
            <a:tileRect/>
          </a:gradFill>
          <a:ln w="349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2" name="新月形 15"/>
          <p:cNvSpPr/>
          <p:nvPr/>
        </p:nvSpPr>
        <p:spPr>
          <a:xfrm>
            <a:off x="1095899" y="2676042"/>
            <a:ext cx="149491" cy="2709812"/>
          </a:xfrm>
          <a:custGeom>
            <a:avLst/>
            <a:gdLst>
              <a:gd name="connsiteX0" fmla="*/ 239869 w 239869"/>
              <a:gd name="connsiteY0" fmla="*/ 1822649 h 1822649"/>
              <a:gd name="connsiteX1" fmla="*/ 0 w 239869"/>
              <a:gd name="connsiteY1" fmla="*/ 911324 h 1822649"/>
              <a:gd name="connsiteX2" fmla="*/ 239869 w 239869"/>
              <a:gd name="connsiteY2" fmla="*/ -1 h 1822649"/>
              <a:gd name="connsiteX3" fmla="*/ 119935 w 239869"/>
              <a:gd name="connsiteY3" fmla="*/ 911323 h 1822649"/>
              <a:gd name="connsiteX4" fmla="*/ 239869 w 239869"/>
              <a:gd name="connsiteY4" fmla="*/ 1822647 h 1822649"/>
              <a:gd name="connsiteX5" fmla="*/ 239869 w 239869"/>
              <a:gd name="connsiteY5" fmla="*/ 1822649 h 1822649"/>
              <a:gd name="connsiteX0-1" fmla="*/ 266710 w 266710"/>
              <a:gd name="connsiteY0-2" fmla="*/ 1832175 h 1832175"/>
              <a:gd name="connsiteX1-3" fmla="*/ 26841 w 266710"/>
              <a:gd name="connsiteY1-4" fmla="*/ 920850 h 1832175"/>
              <a:gd name="connsiteX2-5" fmla="*/ 95260 w 266710"/>
              <a:gd name="connsiteY2-6" fmla="*/ 0 h 1832175"/>
              <a:gd name="connsiteX3-7" fmla="*/ 146776 w 266710"/>
              <a:gd name="connsiteY3-8" fmla="*/ 920849 h 1832175"/>
              <a:gd name="connsiteX4-9" fmla="*/ 266710 w 266710"/>
              <a:gd name="connsiteY4-10" fmla="*/ 1832173 h 1832175"/>
              <a:gd name="connsiteX5-11" fmla="*/ 266710 w 266710"/>
              <a:gd name="connsiteY5-12" fmla="*/ 1832175 h 1832175"/>
              <a:gd name="connsiteX0-13" fmla="*/ 94034 w 255959"/>
              <a:gd name="connsiteY0-14" fmla="*/ 1755975 h 1832173"/>
              <a:gd name="connsiteX1-15" fmla="*/ 16090 w 255959"/>
              <a:gd name="connsiteY1-16" fmla="*/ 920850 h 1832173"/>
              <a:gd name="connsiteX2-17" fmla="*/ 84509 w 255959"/>
              <a:gd name="connsiteY2-18" fmla="*/ 0 h 1832173"/>
              <a:gd name="connsiteX3-19" fmla="*/ 136025 w 255959"/>
              <a:gd name="connsiteY3-20" fmla="*/ 920849 h 1832173"/>
              <a:gd name="connsiteX4-21" fmla="*/ 255959 w 255959"/>
              <a:gd name="connsiteY4-22" fmla="*/ 1832173 h 1832173"/>
              <a:gd name="connsiteX5-23" fmla="*/ 94034 w 255959"/>
              <a:gd name="connsiteY5-24" fmla="*/ 1755975 h 1832173"/>
              <a:gd name="connsiteX0-25" fmla="*/ 94034 w 136101"/>
              <a:gd name="connsiteY0-26" fmla="*/ 1755975 h 1755975"/>
              <a:gd name="connsiteX1-27" fmla="*/ 16090 w 136101"/>
              <a:gd name="connsiteY1-28" fmla="*/ 920850 h 1755975"/>
              <a:gd name="connsiteX2-29" fmla="*/ 84509 w 136101"/>
              <a:gd name="connsiteY2-30" fmla="*/ 0 h 1755975"/>
              <a:gd name="connsiteX3-31" fmla="*/ 136025 w 136101"/>
              <a:gd name="connsiteY3-32" fmla="*/ 920849 h 1755975"/>
              <a:gd name="connsiteX4-33" fmla="*/ 94034 w 136101"/>
              <a:gd name="connsiteY4-34" fmla="*/ 1755975 h 1755975"/>
              <a:gd name="connsiteX0-35" fmla="*/ 111398 w 153465"/>
              <a:gd name="connsiteY0-36" fmla="*/ 1755975 h 1755975"/>
              <a:gd name="connsiteX1-37" fmla="*/ 33454 w 153465"/>
              <a:gd name="connsiteY1-38" fmla="*/ 920850 h 1755975"/>
              <a:gd name="connsiteX2-39" fmla="*/ 73298 w 153465"/>
              <a:gd name="connsiteY2-40" fmla="*/ 0 h 1755975"/>
              <a:gd name="connsiteX3-41" fmla="*/ 153389 w 153465"/>
              <a:gd name="connsiteY3-42" fmla="*/ 920849 h 1755975"/>
              <a:gd name="connsiteX4-43" fmla="*/ 111398 w 153465"/>
              <a:gd name="connsiteY4-44" fmla="*/ 1755975 h 1755975"/>
              <a:gd name="connsiteX0-45" fmla="*/ 111398 w 153465"/>
              <a:gd name="connsiteY0-46" fmla="*/ 1755975 h 1755975"/>
              <a:gd name="connsiteX1-47" fmla="*/ 33454 w 153465"/>
              <a:gd name="connsiteY1-48" fmla="*/ 920850 h 1755975"/>
              <a:gd name="connsiteX2-49" fmla="*/ 73298 w 153465"/>
              <a:gd name="connsiteY2-50" fmla="*/ 0 h 1755975"/>
              <a:gd name="connsiteX3-51" fmla="*/ 153389 w 153465"/>
              <a:gd name="connsiteY3-52" fmla="*/ 920849 h 1755975"/>
              <a:gd name="connsiteX4-53" fmla="*/ 111398 w 153465"/>
              <a:gd name="connsiteY4-54" fmla="*/ 1755975 h 1755975"/>
              <a:gd name="connsiteX0-55" fmla="*/ 92224 w 134291"/>
              <a:gd name="connsiteY0-56" fmla="*/ 1755975 h 1755975"/>
              <a:gd name="connsiteX1-57" fmla="*/ 14280 w 134291"/>
              <a:gd name="connsiteY1-58" fmla="*/ 920850 h 1755975"/>
              <a:gd name="connsiteX2-59" fmla="*/ 54124 w 134291"/>
              <a:gd name="connsiteY2-60" fmla="*/ 0 h 1755975"/>
              <a:gd name="connsiteX3-61" fmla="*/ 134215 w 134291"/>
              <a:gd name="connsiteY3-62" fmla="*/ 920849 h 1755975"/>
              <a:gd name="connsiteX4-63" fmla="*/ 92224 w 134291"/>
              <a:gd name="connsiteY4-64" fmla="*/ 1755975 h 1755975"/>
              <a:gd name="connsiteX0-65" fmla="*/ 103962 w 146029"/>
              <a:gd name="connsiteY0-66" fmla="*/ 1746450 h 1746450"/>
              <a:gd name="connsiteX1-67" fmla="*/ 26018 w 146029"/>
              <a:gd name="connsiteY1-68" fmla="*/ 911325 h 1746450"/>
              <a:gd name="connsiteX2-69" fmla="*/ 46812 w 146029"/>
              <a:gd name="connsiteY2-70" fmla="*/ 0 h 1746450"/>
              <a:gd name="connsiteX3-71" fmla="*/ 145953 w 146029"/>
              <a:gd name="connsiteY3-72" fmla="*/ 911324 h 1746450"/>
              <a:gd name="connsiteX4-73" fmla="*/ 103962 w 146029"/>
              <a:gd name="connsiteY4-74" fmla="*/ 1746450 h 1746450"/>
              <a:gd name="connsiteX0-75" fmla="*/ 90437 w 132504"/>
              <a:gd name="connsiteY0-76" fmla="*/ 1746450 h 1746450"/>
              <a:gd name="connsiteX1-77" fmla="*/ 12493 w 132504"/>
              <a:gd name="connsiteY1-78" fmla="*/ 911325 h 1746450"/>
              <a:gd name="connsiteX2-79" fmla="*/ 33287 w 132504"/>
              <a:gd name="connsiteY2-80" fmla="*/ 0 h 1746450"/>
              <a:gd name="connsiteX3-81" fmla="*/ 132428 w 132504"/>
              <a:gd name="connsiteY3-82" fmla="*/ 911324 h 1746450"/>
              <a:gd name="connsiteX4-83" fmla="*/ 90437 w 132504"/>
              <a:gd name="connsiteY4-84" fmla="*/ 1746450 h 1746450"/>
              <a:gd name="connsiteX0-85" fmla="*/ 90437 w 132504"/>
              <a:gd name="connsiteY0-86" fmla="*/ 1746450 h 1746450"/>
              <a:gd name="connsiteX1-87" fmla="*/ 12493 w 132504"/>
              <a:gd name="connsiteY1-88" fmla="*/ 911325 h 1746450"/>
              <a:gd name="connsiteX2-89" fmla="*/ 33287 w 132504"/>
              <a:gd name="connsiteY2-90" fmla="*/ 0 h 1746450"/>
              <a:gd name="connsiteX3-91" fmla="*/ 132428 w 132504"/>
              <a:gd name="connsiteY3-92" fmla="*/ 911324 h 1746450"/>
              <a:gd name="connsiteX4-93" fmla="*/ 90437 w 132504"/>
              <a:gd name="connsiteY4-94" fmla="*/ 1746450 h 1746450"/>
              <a:gd name="connsiteX0-95" fmla="*/ 90437 w 96197"/>
              <a:gd name="connsiteY0-96" fmla="*/ 1746450 h 1746450"/>
              <a:gd name="connsiteX1-97" fmla="*/ 12493 w 96197"/>
              <a:gd name="connsiteY1-98" fmla="*/ 911325 h 1746450"/>
              <a:gd name="connsiteX2-99" fmla="*/ 33287 w 96197"/>
              <a:gd name="connsiteY2-100" fmla="*/ 0 h 1746450"/>
              <a:gd name="connsiteX3-101" fmla="*/ 70515 w 96197"/>
              <a:gd name="connsiteY3-102" fmla="*/ 911324 h 1746450"/>
              <a:gd name="connsiteX4-103" fmla="*/ 90437 w 96197"/>
              <a:gd name="connsiteY4-104" fmla="*/ 1746450 h 1746450"/>
              <a:gd name="connsiteX0-105" fmla="*/ 77054 w 86065"/>
              <a:gd name="connsiteY0-106" fmla="*/ 1846463 h 1846463"/>
              <a:gd name="connsiteX1-107" fmla="*/ 18160 w 86065"/>
              <a:gd name="connsiteY1-108" fmla="*/ 911325 h 1846463"/>
              <a:gd name="connsiteX2-109" fmla="*/ 38954 w 86065"/>
              <a:gd name="connsiteY2-110" fmla="*/ 0 h 1846463"/>
              <a:gd name="connsiteX3-111" fmla="*/ 76182 w 86065"/>
              <a:gd name="connsiteY3-112" fmla="*/ 911324 h 1846463"/>
              <a:gd name="connsiteX4-113" fmla="*/ 77054 w 86065"/>
              <a:gd name="connsiteY4-114" fmla="*/ 1846463 h 1846463"/>
              <a:gd name="connsiteX0-115" fmla="*/ 70216 w 79227"/>
              <a:gd name="connsiteY0-116" fmla="*/ 1846463 h 1846463"/>
              <a:gd name="connsiteX1-117" fmla="*/ 11322 w 79227"/>
              <a:gd name="connsiteY1-118" fmla="*/ 911325 h 1846463"/>
              <a:gd name="connsiteX2-119" fmla="*/ 32116 w 79227"/>
              <a:gd name="connsiteY2-120" fmla="*/ 0 h 1846463"/>
              <a:gd name="connsiteX3-121" fmla="*/ 69344 w 79227"/>
              <a:gd name="connsiteY3-122" fmla="*/ 911324 h 1846463"/>
              <a:gd name="connsiteX4-123" fmla="*/ 70216 w 79227"/>
              <a:gd name="connsiteY4-124" fmla="*/ 1846463 h 1846463"/>
              <a:gd name="connsiteX0-125" fmla="*/ 61436 w 70447"/>
              <a:gd name="connsiteY0-126" fmla="*/ 1832175 h 1832175"/>
              <a:gd name="connsiteX1-127" fmla="*/ 2542 w 70447"/>
              <a:gd name="connsiteY1-128" fmla="*/ 897037 h 1832175"/>
              <a:gd name="connsiteX2-129" fmla="*/ 42386 w 70447"/>
              <a:gd name="connsiteY2-130" fmla="*/ 0 h 1832175"/>
              <a:gd name="connsiteX3-131" fmla="*/ 60564 w 70447"/>
              <a:gd name="connsiteY3-132" fmla="*/ 897036 h 1832175"/>
              <a:gd name="connsiteX4-133" fmla="*/ 61436 w 70447"/>
              <a:gd name="connsiteY4-134" fmla="*/ 1832175 h 1832175"/>
              <a:gd name="connsiteX0-135" fmla="*/ 36811 w 74132"/>
              <a:gd name="connsiteY0-136" fmla="*/ 1755975 h 1755975"/>
              <a:gd name="connsiteX1-137" fmla="*/ 16017 w 74132"/>
              <a:gd name="connsiteY1-138" fmla="*/ 897037 h 1755975"/>
              <a:gd name="connsiteX2-139" fmla="*/ 55861 w 74132"/>
              <a:gd name="connsiteY2-140" fmla="*/ 0 h 1755975"/>
              <a:gd name="connsiteX3-141" fmla="*/ 74039 w 74132"/>
              <a:gd name="connsiteY3-142" fmla="*/ 897036 h 1755975"/>
              <a:gd name="connsiteX4-143" fmla="*/ 36811 w 74132"/>
              <a:gd name="connsiteY4-144" fmla="*/ 1755975 h 1755975"/>
              <a:gd name="connsiteX0-145" fmla="*/ 22970 w 60291"/>
              <a:gd name="connsiteY0-146" fmla="*/ 1755975 h 1755975"/>
              <a:gd name="connsiteX1-147" fmla="*/ 2176 w 60291"/>
              <a:gd name="connsiteY1-148" fmla="*/ 897037 h 1755975"/>
              <a:gd name="connsiteX2-149" fmla="*/ 42020 w 60291"/>
              <a:gd name="connsiteY2-150" fmla="*/ 0 h 1755975"/>
              <a:gd name="connsiteX3-151" fmla="*/ 60198 w 60291"/>
              <a:gd name="connsiteY3-152" fmla="*/ 897036 h 1755975"/>
              <a:gd name="connsiteX4-153" fmla="*/ 22970 w 60291"/>
              <a:gd name="connsiteY4-154" fmla="*/ 1755975 h 1755975"/>
              <a:gd name="connsiteX0-155" fmla="*/ 29882 w 67203"/>
              <a:gd name="connsiteY0-156" fmla="*/ 1741687 h 1741687"/>
              <a:gd name="connsiteX1-157" fmla="*/ 9088 w 67203"/>
              <a:gd name="connsiteY1-158" fmla="*/ 882749 h 1741687"/>
              <a:gd name="connsiteX2-159" fmla="*/ 29882 w 67203"/>
              <a:gd name="connsiteY2-160" fmla="*/ 0 h 1741687"/>
              <a:gd name="connsiteX3-161" fmla="*/ 67110 w 67203"/>
              <a:gd name="connsiteY3-162" fmla="*/ 882748 h 1741687"/>
              <a:gd name="connsiteX4-163" fmla="*/ 29882 w 67203"/>
              <a:gd name="connsiteY4-164" fmla="*/ 1741687 h 1741687"/>
              <a:gd name="connsiteX0-165" fmla="*/ 21559 w 58880"/>
              <a:gd name="connsiteY0-166" fmla="*/ 1741687 h 1741687"/>
              <a:gd name="connsiteX1-167" fmla="*/ 765 w 58880"/>
              <a:gd name="connsiteY1-168" fmla="*/ 882749 h 1741687"/>
              <a:gd name="connsiteX2-169" fmla="*/ 21559 w 58880"/>
              <a:gd name="connsiteY2-170" fmla="*/ 0 h 1741687"/>
              <a:gd name="connsiteX3-171" fmla="*/ 58787 w 58880"/>
              <a:gd name="connsiteY3-172" fmla="*/ 882748 h 1741687"/>
              <a:gd name="connsiteX4-173" fmla="*/ 21559 w 58880"/>
              <a:gd name="connsiteY4-174" fmla="*/ 1741687 h 1741687"/>
              <a:gd name="connsiteX0-175" fmla="*/ 21559 w 58880"/>
              <a:gd name="connsiteY0-176" fmla="*/ 1741687 h 1741687"/>
              <a:gd name="connsiteX1-177" fmla="*/ 765 w 58880"/>
              <a:gd name="connsiteY1-178" fmla="*/ 882749 h 1741687"/>
              <a:gd name="connsiteX2-179" fmla="*/ 21559 w 58880"/>
              <a:gd name="connsiteY2-180" fmla="*/ 0 h 1741687"/>
              <a:gd name="connsiteX3-181" fmla="*/ 58787 w 58880"/>
              <a:gd name="connsiteY3-182" fmla="*/ 882748 h 1741687"/>
              <a:gd name="connsiteX4-183" fmla="*/ 21559 w 58880"/>
              <a:gd name="connsiteY4-184" fmla="*/ 1741687 h 1741687"/>
              <a:gd name="connsiteX0-185" fmla="*/ 25283 w 62604"/>
              <a:gd name="connsiteY0-186" fmla="*/ 1732162 h 1732162"/>
              <a:gd name="connsiteX1-187" fmla="*/ 4489 w 62604"/>
              <a:gd name="connsiteY1-188" fmla="*/ 873224 h 1732162"/>
              <a:gd name="connsiteX2-189" fmla="*/ 10996 w 62604"/>
              <a:gd name="connsiteY2-190" fmla="*/ 0 h 1732162"/>
              <a:gd name="connsiteX3-191" fmla="*/ 62511 w 62604"/>
              <a:gd name="connsiteY3-192" fmla="*/ 873223 h 1732162"/>
              <a:gd name="connsiteX4-193" fmla="*/ 25283 w 62604"/>
              <a:gd name="connsiteY4-194" fmla="*/ 1732162 h 1732162"/>
              <a:gd name="connsiteX0-195" fmla="*/ 21559 w 58880"/>
              <a:gd name="connsiteY0-196" fmla="*/ 1727400 h 1727400"/>
              <a:gd name="connsiteX1-197" fmla="*/ 765 w 58880"/>
              <a:gd name="connsiteY1-198" fmla="*/ 868462 h 1727400"/>
              <a:gd name="connsiteX2-199" fmla="*/ 21560 w 58880"/>
              <a:gd name="connsiteY2-200" fmla="*/ 0 h 1727400"/>
              <a:gd name="connsiteX3-201" fmla="*/ 58787 w 58880"/>
              <a:gd name="connsiteY3-202" fmla="*/ 868461 h 1727400"/>
              <a:gd name="connsiteX4-203" fmla="*/ 21559 w 58880"/>
              <a:gd name="connsiteY4-204" fmla="*/ 1727400 h 1727400"/>
              <a:gd name="connsiteX0-205" fmla="*/ 14954 w 66524"/>
              <a:gd name="connsiteY0-206" fmla="*/ 1713112 h 1713112"/>
              <a:gd name="connsiteX1-207" fmla="*/ 8447 w 66524"/>
              <a:gd name="connsiteY1-208" fmla="*/ 868462 h 1713112"/>
              <a:gd name="connsiteX2-209" fmla="*/ 29242 w 66524"/>
              <a:gd name="connsiteY2-210" fmla="*/ 0 h 1713112"/>
              <a:gd name="connsiteX3-211" fmla="*/ 66469 w 66524"/>
              <a:gd name="connsiteY3-212" fmla="*/ 868461 h 1713112"/>
              <a:gd name="connsiteX4-213" fmla="*/ 14954 w 66524"/>
              <a:gd name="connsiteY4-214" fmla="*/ 1713112 h 1713112"/>
              <a:gd name="connsiteX0-215" fmla="*/ 7125 w 58695"/>
              <a:gd name="connsiteY0-216" fmla="*/ 1713112 h 1713112"/>
              <a:gd name="connsiteX1-217" fmla="*/ 618 w 58695"/>
              <a:gd name="connsiteY1-218" fmla="*/ 868462 h 1713112"/>
              <a:gd name="connsiteX2-219" fmla="*/ 21413 w 58695"/>
              <a:gd name="connsiteY2-220" fmla="*/ 0 h 1713112"/>
              <a:gd name="connsiteX3-221" fmla="*/ 58640 w 58695"/>
              <a:gd name="connsiteY3-222" fmla="*/ 868461 h 1713112"/>
              <a:gd name="connsiteX4-223" fmla="*/ 7125 w 58695"/>
              <a:gd name="connsiteY4-224" fmla="*/ 1713112 h 1713112"/>
              <a:gd name="connsiteX0-225" fmla="*/ 7464 w 59034"/>
              <a:gd name="connsiteY0-226" fmla="*/ 1709937 h 1709937"/>
              <a:gd name="connsiteX1-227" fmla="*/ 957 w 59034"/>
              <a:gd name="connsiteY1-228" fmla="*/ 865287 h 1709937"/>
              <a:gd name="connsiteX2-229" fmla="*/ 12227 w 59034"/>
              <a:gd name="connsiteY2-230" fmla="*/ 0 h 1709937"/>
              <a:gd name="connsiteX3-231" fmla="*/ 58979 w 59034"/>
              <a:gd name="connsiteY3-232" fmla="*/ 865286 h 1709937"/>
              <a:gd name="connsiteX4-233" fmla="*/ 7464 w 59034"/>
              <a:gd name="connsiteY4-234" fmla="*/ 1709937 h 1709937"/>
              <a:gd name="connsiteX0-235" fmla="*/ 11250 w 62820"/>
              <a:gd name="connsiteY0-236" fmla="*/ 1728987 h 1728987"/>
              <a:gd name="connsiteX1-237" fmla="*/ 4743 w 62820"/>
              <a:gd name="connsiteY1-238" fmla="*/ 884337 h 1728987"/>
              <a:gd name="connsiteX2-239" fmla="*/ 9663 w 62820"/>
              <a:gd name="connsiteY2-240" fmla="*/ 0 h 1728987"/>
              <a:gd name="connsiteX3-241" fmla="*/ 62765 w 62820"/>
              <a:gd name="connsiteY3-242" fmla="*/ 884336 h 1728987"/>
              <a:gd name="connsiteX4-243" fmla="*/ 11250 w 62820"/>
              <a:gd name="connsiteY4-244" fmla="*/ 1728987 h 1728987"/>
              <a:gd name="connsiteX0-245" fmla="*/ 8603 w 60173"/>
              <a:gd name="connsiteY0-246" fmla="*/ 1728987 h 1728987"/>
              <a:gd name="connsiteX1-247" fmla="*/ 2096 w 60173"/>
              <a:gd name="connsiteY1-248" fmla="*/ 884337 h 1728987"/>
              <a:gd name="connsiteX2-249" fmla="*/ 7016 w 60173"/>
              <a:gd name="connsiteY2-250" fmla="*/ 0 h 1728987"/>
              <a:gd name="connsiteX3-251" fmla="*/ 60118 w 60173"/>
              <a:gd name="connsiteY3-252" fmla="*/ 884336 h 1728987"/>
              <a:gd name="connsiteX4-253" fmla="*/ 8603 w 60173"/>
              <a:gd name="connsiteY4-254" fmla="*/ 1728987 h 1728987"/>
              <a:gd name="connsiteX0-255" fmla="*/ 1096 w 64557"/>
              <a:gd name="connsiteY0-256" fmla="*/ 1793281 h 1793281"/>
              <a:gd name="connsiteX1-257" fmla="*/ 6495 w 64557"/>
              <a:gd name="connsiteY1-258" fmla="*/ 884337 h 1793281"/>
              <a:gd name="connsiteX2-259" fmla="*/ 11415 w 64557"/>
              <a:gd name="connsiteY2-260" fmla="*/ 0 h 1793281"/>
              <a:gd name="connsiteX3-261" fmla="*/ 64517 w 64557"/>
              <a:gd name="connsiteY3-262" fmla="*/ 884336 h 1793281"/>
              <a:gd name="connsiteX4-263" fmla="*/ 1096 w 64557"/>
              <a:gd name="connsiteY4-264" fmla="*/ 1793281 h 1793281"/>
              <a:gd name="connsiteX0-265" fmla="*/ 1769 w 60473"/>
              <a:gd name="connsiteY0-266" fmla="*/ 1805187 h 1805187"/>
              <a:gd name="connsiteX1-267" fmla="*/ 2406 w 60473"/>
              <a:gd name="connsiteY1-268" fmla="*/ 884337 h 1805187"/>
              <a:gd name="connsiteX2-269" fmla="*/ 7326 w 60473"/>
              <a:gd name="connsiteY2-270" fmla="*/ 0 h 1805187"/>
              <a:gd name="connsiteX3-271" fmla="*/ 60428 w 60473"/>
              <a:gd name="connsiteY3-272" fmla="*/ 884336 h 1805187"/>
              <a:gd name="connsiteX4-273" fmla="*/ 1769 w 60473"/>
              <a:gd name="connsiteY4-274" fmla="*/ 1805187 h 1805187"/>
              <a:gd name="connsiteX0-275" fmla="*/ 1769 w 60473"/>
              <a:gd name="connsiteY0-276" fmla="*/ 1846462 h 1846462"/>
              <a:gd name="connsiteX1-277" fmla="*/ 2406 w 60473"/>
              <a:gd name="connsiteY1-278" fmla="*/ 925612 h 1846462"/>
              <a:gd name="connsiteX2-279" fmla="*/ 7326 w 60473"/>
              <a:gd name="connsiteY2-280" fmla="*/ 0 h 1846462"/>
              <a:gd name="connsiteX3-281" fmla="*/ 60428 w 60473"/>
              <a:gd name="connsiteY3-282" fmla="*/ 925611 h 1846462"/>
              <a:gd name="connsiteX4-283" fmla="*/ 1769 w 60473"/>
              <a:gd name="connsiteY4-284" fmla="*/ 1846462 h 1846462"/>
              <a:gd name="connsiteX0-285" fmla="*/ 1769 w 60473"/>
              <a:gd name="connsiteY0-286" fmla="*/ 1878212 h 1878212"/>
              <a:gd name="connsiteX1-287" fmla="*/ 2406 w 60473"/>
              <a:gd name="connsiteY1-288" fmla="*/ 925612 h 1878212"/>
              <a:gd name="connsiteX2-289" fmla="*/ 7326 w 60473"/>
              <a:gd name="connsiteY2-290" fmla="*/ 0 h 1878212"/>
              <a:gd name="connsiteX3-291" fmla="*/ 60428 w 60473"/>
              <a:gd name="connsiteY3-292" fmla="*/ 925611 h 1878212"/>
              <a:gd name="connsiteX4-293" fmla="*/ 1769 w 60473"/>
              <a:gd name="connsiteY4-294" fmla="*/ 1878212 h 1878212"/>
              <a:gd name="connsiteX0-295" fmla="*/ 1769 w 60473"/>
              <a:gd name="connsiteY0-296" fmla="*/ 1881387 h 1881387"/>
              <a:gd name="connsiteX1-297" fmla="*/ 2406 w 60473"/>
              <a:gd name="connsiteY1-298" fmla="*/ 925612 h 1881387"/>
              <a:gd name="connsiteX2-299" fmla="*/ 7326 w 60473"/>
              <a:gd name="connsiteY2-300" fmla="*/ 0 h 1881387"/>
              <a:gd name="connsiteX3-301" fmla="*/ 60428 w 60473"/>
              <a:gd name="connsiteY3-302" fmla="*/ 925611 h 1881387"/>
              <a:gd name="connsiteX4-303" fmla="*/ 1769 w 60473"/>
              <a:gd name="connsiteY4-304" fmla="*/ 1881387 h 1881387"/>
              <a:gd name="connsiteX0-305" fmla="*/ 1769 w 60456"/>
              <a:gd name="connsiteY0-306" fmla="*/ 1881387 h 1957933"/>
              <a:gd name="connsiteX1-307" fmla="*/ 2406 w 60456"/>
              <a:gd name="connsiteY1-308" fmla="*/ 925612 h 1957933"/>
              <a:gd name="connsiteX2-309" fmla="*/ 7326 w 60456"/>
              <a:gd name="connsiteY2-310" fmla="*/ 0 h 1957933"/>
              <a:gd name="connsiteX3-311" fmla="*/ 60428 w 60456"/>
              <a:gd name="connsiteY3-312" fmla="*/ 925611 h 1957933"/>
              <a:gd name="connsiteX4-313" fmla="*/ 14565 w 60456"/>
              <a:gd name="connsiteY4-314" fmla="*/ 1790354 h 1957933"/>
              <a:gd name="connsiteX5-315" fmla="*/ 1769 w 60456"/>
              <a:gd name="connsiteY5-316" fmla="*/ 1881387 h 1957933"/>
              <a:gd name="connsiteX0-317" fmla="*/ 1769 w 132079"/>
              <a:gd name="connsiteY0-318" fmla="*/ 1881387 h 2090465"/>
              <a:gd name="connsiteX1-319" fmla="*/ 2406 w 132079"/>
              <a:gd name="connsiteY1-320" fmla="*/ 925612 h 2090465"/>
              <a:gd name="connsiteX2-321" fmla="*/ 7326 w 132079"/>
              <a:gd name="connsiteY2-322" fmla="*/ 0 h 2090465"/>
              <a:gd name="connsiteX3-323" fmla="*/ 60428 w 132079"/>
              <a:gd name="connsiteY3-324" fmla="*/ 925611 h 2090465"/>
              <a:gd name="connsiteX4-325" fmla="*/ 131246 w 132079"/>
              <a:gd name="connsiteY4-326" fmla="*/ 2023716 h 2090465"/>
              <a:gd name="connsiteX5-327" fmla="*/ 1769 w 132079"/>
              <a:gd name="connsiteY5-328" fmla="*/ 1881387 h 2090465"/>
              <a:gd name="connsiteX0-329" fmla="*/ 1769 w 131246"/>
              <a:gd name="connsiteY0-330" fmla="*/ 1881387 h 2090465"/>
              <a:gd name="connsiteX1-331" fmla="*/ 2406 w 131246"/>
              <a:gd name="connsiteY1-332" fmla="*/ 925612 h 2090465"/>
              <a:gd name="connsiteX2-333" fmla="*/ 7326 w 131246"/>
              <a:gd name="connsiteY2-334" fmla="*/ 0 h 2090465"/>
              <a:gd name="connsiteX3-335" fmla="*/ 60428 w 131246"/>
              <a:gd name="connsiteY3-336" fmla="*/ 925611 h 2090465"/>
              <a:gd name="connsiteX4-337" fmla="*/ 131246 w 131246"/>
              <a:gd name="connsiteY4-338" fmla="*/ 2023716 h 2090465"/>
              <a:gd name="connsiteX5-339" fmla="*/ 1769 w 131246"/>
              <a:gd name="connsiteY5-340" fmla="*/ 1881387 h 2090465"/>
              <a:gd name="connsiteX0-341" fmla="*/ 1769 w 133605"/>
              <a:gd name="connsiteY0-342" fmla="*/ 1881387 h 2090465"/>
              <a:gd name="connsiteX1-343" fmla="*/ 2406 w 133605"/>
              <a:gd name="connsiteY1-344" fmla="*/ 925612 h 2090465"/>
              <a:gd name="connsiteX2-345" fmla="*/ 7326 w 133605"/>
              <a:gd name="connsiteY2-346" fmla="*/ 0 h 2090465"/>
              <a:gd name="connsiteX3-347" fmla="*/ 60428 w 133605"/>
              <a:gd name="connsiteY3-348" fmla="*/ 925611 h 2090465"/>
              <a:gd name="connsiteX4-349" fmla="*/ 83621 w 133605"/>
              <a:gd name="connsiteY4-350" fmla="*/ 1849885 h 2090465"/>
              <a:gd name="connsiteX5-351" fmla="*/ 131246 w 133605"/>
              <a:gd name="connsiteY5-352" fmla="*/ 2023716 h 2090465"/>
              <a:gd name="connsiteX6" fmla="*/ 1769 w 133605"/>
              <a:gd name="connsiteY6" fmla="*/ 1881387 h 2090465"/>
              <a:gd name="connsiteX0-353" fmla="*/ 1769 w 132684"/>
              <a:gd name="connsiteY0-354" fmla="*/ 1881387 h 2090465"/>
              <a:gd name="connsiteX1-355" fmla="*/ 2406 w 132684"/>
              <a:gd name="connsiteY1-356" fmla="*/ 925612 h 2090465"/>
              <a:gd name="connsiteX2-357" fmla="*/ 7326 w 132684"/>
              <a:gd name="connsiteY2-358" fmla="*/ 0 h 2090465"/>
              <a:gd name="connsiteX3-359" fmla="*/ 60428 w 132684"/>
              <a:gd name="connsiteY3-360" fmla="*/ 925611 h 2090465"/>
              <a:gd name="connsiteX4-361" fmla="*/ 45521 w 132684"/>
              <a:gd name="connsiteY4-362" fmla="*/ 1854647 h 2090465"/>
              <a:gd name="connsiteX5-363" fmla="*/ 131246 w 132684"/>
              <a:gd name="connsiteY5-364" fmla="*/ 2023716 h 2090465"/>
              <a:gd name="connsiteX6-365" fmla="*/ 1769 w 132684"/>
              <a:gd name="connsiteY6-366" fmla="*/ 1881387 h 2090465"/>
              <a:gd name="connsiteX0-367" fmla="*/ 1769 w 133544"/>
              <a:gd name="connsiteY0-368" fmla="*/ 1881387 h 2090465"/>
              <a:gd name="connsiteX1-369" fmla="*/ 2406 w 133544"/>
              <a:gd name="connsiteY1-370" fmla="*/ 925612 h 2090465"/>
              <a:gd name="connsiteX2-371" fmla="*/ 7326 w 133544"/>
              <a:gd name="connsiteY2-372" fmla="*/ 0 h 2090465"/>
              <a:gd name="connsiteX3-373" fmla="*/ 60428 w 133544"/>
              <a:gd name="connsiteY3-374" fmla="*/ 925611 h 2090465"/>
              <a:gd name="connsiteX4-375" fmla="*/ 45521 w 133544"/>
              <a:gd name="connsiteY4-376" fmla="*/ 1854647 h 2090465"/>
              <a:gd name="connsiteX5-377" fmla="*/ 131246 w 133544"/>
              <a:gd name="connsiteY5-378" fmla="*/ 2023716 h 2090465"/>
              <a:gd name="connsiteX6-379" fmla="*/ 1769 w 133544"/>
              <a:gd name="connsiteY6-380" fmla="*/ 1881387 h 2090465"/>
              <a:gd name="connsiteX0-381" fmla="*/ 1769 w 133544"/>
              <a:gd name="connsiteY0-382" fmla="*/ 1881387 h 2088722"/>
              <a:gd name="connsiteX1-383" fmla="*/ 2406 w 133544"/>
              <a:gd name="connsiteY1-384" fmla="*/ 925612 h 2088722"/>
              <a:gd name="connsiteX2-385" fmla="*/ 7326 w 133544"/>
              <a:gd name="connsiteY2-386" fmla="*/ 0 h 2088722"/>
              <a:gd name="connsiteX3-387" fmla="*/ 60428 w 133544"/>
              <a:gd name="connsiteY3-388" fmla="*/ 925611 h 2088722"/>
              <a:gd name="connsiteX4-389" fmla="*/ 45521 w 133544"/>
              <a:gd name="connsiteY4-390" fmla="*/ 1854647 h 2088722"/>
              <a:gd name="connsiteX5-391" fmla="*/ 131246 w 133544"/>
              <a:gd name="connsiteY5-392" fmla="*/ 2023716 h 2088722"/>
              <a:gd name="connsiteX6-393" fmla="*/ 1769 w 133544"/>
              <a:gd name="connsiteY6-394" fmla="*/ 1881387 h 2088722"/>
              <a:gd name="connsiteX0-395" fmla="*/ 1769 w 133544"/>
              <a:gd name="connsiteY0-396" fmla="*/ 1881387 h 2023716"/>
              <a:gd name="connsiteX1-397" fmla="*/ 2406 w 133544"/>
              <a:gd name="connsiteY1-398" fmla="*/ 925612 h 2023716"/>
              <a:gd name="connsiteX2-399" fmla="*/ 7326 w 133544"/>
              <a:gd name="connsiteY2-400" fmla="*/ 0 h 2023716"/>
              <a:gd name="connsiteX3-401" fmla="*/ 60428 w 133544"/>
              <a:gd name="connsiteY3-402" fmla="*/ 925611 h 2023716"/>
              <a:gd name="connsiteX4-403" fmla="*/ 45521 w 133544"/>
              <a:gd name="connsiteY4-404" fmla="*/ 1854647 h 2023716"/>
              <a:gd name="connsiteX5-405" fmla="*/ 131246 w 133544"/>
              <a:gd name="connsiteY5-406" fmla="*/ 2023716 h 2023716"/>
              <a:gd name="connsiteX6-407" fmla="*/ 1769 w 133544"/>
              <a:gd name="connsiteY6-408" fmla="*/ 1881387 h 2023716"/>
              <a:gd name="connsiteX0-409" fmla="*/ 1769 w 131246"/>
              <a:gd name="connsiteY0-410" fmla="*/ 1881387 h 2023716"/>
              <a:gd name="connsiteX1-411" fmla="*/ 2406 w 131246"/>
              <a:gd name="connsiteY1-412" fmla="*/ 925612 h 2023716"/>
              <a:gd name="connsiteX2-413" fmla="*/ 7326 w 131246"/>
              <a:gd name="connsiteY2-414" fmla="*/ 0 h 2023716"/>
              <a:gd name="connsiteX3-415" fmla="*/ 60428 w 131246"/>
              <a:gd name="connsiteY3-416" fmla="*/ 925611 h 2023716"/>
              <a:gd name="connsiteX4-417" fmla="*/ 45521 w 131246"/>
              <a:gd name="connsiteY4-418" fmla="*/ 1854647 h 2023716"/>
              <a:gd name="connsiteX5-419" fmla="*/ 131246 w 131246"/>
              <a:gd name="connsiteY5-420" fmla="*/ 2023716 h 2023716"/>
              <a:gd name="connsiteX6-421" fmla="*/ 1769 w 131246"/>
              <a:gd name="connsiteY6-422" fmla="*/ 1881387 h 2023716"/>
              <a:gd name="connsiteX0-423" fmla="*/ 1769 w 131246"/>
              <a:gd name="connsiteY0-424" fmla="*/ 1881387 h 2023716"/>
              <a:gd name="connsiteX1-425" fmla="*/ 2406 w 131246"/>
              <a:gd name="connsiteY1-426" fmla="*/ 925612 h 2023716"/>
              <a:gd name="connsiteX2-427" fmla="*/ 7326 w 131246"/>
              <a:gd name="connsiteY2-428" fmla="*/ 0 h 2023716"/>
              <a:gd name="connsiteX3-429" fmla="*/ 60428 w 131246"/>
              <a:gd name="connsiteY3-430" fmla="*/ 925611 h 2023716"/>
              <a:gd name="connsiteX4-431" fmla="*/ 45521 w 131246"/>
              <a:gd name="connsiteY4-432" fmla="*/ 1854647 h 2023716"/>
              <a:gd name="connsiteX5-433" fmla="*/ 131246 w 131246"/>
              <a:gd name="connsiteY5-434" fmla="*/ 2023716 h 2023716"/>
              <a:gd name="connsiteX6-435" fmla="*/ 1769 w 131246"/>
              <a:gd name="connsiteY6-436" fmla="*/ 1881387 h 2023716"/>
              <a:gd name="connsiteX0-437" fmla="*/ 1769 w 140771"/>
              <a:gd name="connsiteY0-438" fmla="*/ 1881387 h 2052291"/>
              <a:gd name="connsiteX1-439" fmla="*/ 2406 w 140771"/>
              <a:gd name="connsiteY1-440" fmla="*/ 925612 h 2052291"/>
              <a:gd name="connsiteX2-441" fmla="*/ 7326 w 140771"/>
              <a:gd name="connsiteY2-442" fmla="*/ 0 h 2052291"/>
              <a:gd name="connsiteX3-443" fmla="*/ 60428 w 140771"/>
              <a:gd name="connsiteY3-444" fmla="*/ 925611 h 2052291"/>
              <a:gd name="connsiteX4-445" fmla="*/ 45521 w 140771"/>
              <a:gd name="connsiteY4-446" fmla="*/ 1854647 h 2052291"/>
              <a:gd name="connsiteX5-447" fmla="*/ 140771 w 140771"/>
              <a:gd name="connsiteY5-448" fmla="*/ 2052291 h 2052291"/>
              <a:gd name="connsiteX6-449" fmla="*/ 1769 w 140771"/>
              <a:gd name="connsiteY6-450" fmla="*/ 1881387 h 2052291"/>
              <a:gd name="connsiteX0-451" fmla="*/ 1769 w 140771"/>
              <a:gd name="connsiteY0-452" fmla="*/ 1881387 h 2052291"/>
              <a:gd name="connsiteX1-453" fmla="*/ 2406 w 140771"/>
              <a:gd name="connsiteY1-454" fmla="*/ 925612 h 2052291"/>
              <a:gd name="connsiteX2-455" fmla="*/ 7326 w 140771"/>
              <a:gd name="connsiteY2-456" fmla="*/ 0 h 2052291"/>
              <a:gd name="connsiteX3-457" fmla="*/ 60428 w 140771"/>
              <a:gd name="connsiteY3-458" fmla="*/ 925611 h 2052291"/>
              <a:gd name="connsiteX4-459" fmla="*/ 45521 w 140771"/>
              <a:gd name="connsiteY4-460" fmla="*/ 1854647 h 2052291"/>
              <a:gd name="connsiteX5-461" fmla="*/ 140771 w 140771"/>
              <a:gd name="connsiteY5-462" fmla="*/ 2052291 h 2052291"/>
              <a:gd name="connsiteX6-463" fmla="*/ 1769 w 140771"/>
              <a:gd name="connsiteY6-464" fmla="*/ 1881387 h 2052291"/>
              <a:gd name="connsiteX0-465" fmla="*/ 1769 w 140771"/>
              <a:gd name="connsiteY0-466" fmla="*/ 1881387 h 2052291"/>
              <a:gd name="connsiteX1-467" fmla="*/ 2406 w 140771"/>
              <a:gd name="connsiteY1-468" fmla="*/ 925612 h 2052291"/>
              <a:gd name="connsiteX2-469" fmla="*/ 7326 w 140771"/>
              <a:gd name="connsiteY2-470" fmla="*/ 0 h 2052291"/>
              <a:gd name="connsiteX3-471" fmla="*/ 60428 w 140771"/>
              <a:gd name="connsiteY3-472" fmla="*/ 925611 h 2052291"/>
              <a:gd name="connsiteX4-473" fmla="*/ 45521 w 140771"/>
              <a:gd name="connsiteY4-474" fmla="*/ 1854647 h 2052291"/>
              <a:gd name="connsiteX5-475" fmla="*/ 140771 w 140771"/>
              <a:gd name="connsiteY5-476" fmla="*/ 2052291 h 2052291"/>
              <a:gd name="connsiteX6-477" fmla="*/ 1769 w 140771"/>
              <a:gd name="connsiteY6-478" fmla="*/ 1881387 h 2052291"/>
              <a:gd name="connsiteX0-479" fmla="*/ 1769 w 140771"/>
              <a:gd name="connsiteY0-480" fmla="*/ 1881387 h 2052291"/>
              <a:gd name="connsiteX1-481" fmla="*/ 2406 w 140771"/>
              <a:gd name="connsiteY1-482" fmla="*/ 925612 h 2052291"/>
              <a:gd name="connsiteX2-483" fmla="*/ 7326 w 140771"/>
              <a:gd name="connsiteY2-484" fmla="*/ 0 h 2052291"/>
              <a:gd name="connsiteX3-485" fmla="*/ 60428 w 140771"/>
              <a:gd name="connsiteY3-486" fmla="*/ 925611 h 2052291"/>
              <a:gd name="connsiteX4-487" fmla="*/ 47902 w 140771"/>
              <a:gd name="connsiteY4-488" fmla="*/ 1873697 h 2052291"/>
              <a:gd name="connsiteX5-489" fmla="*/ 140771 w 140771"/>
              <a:gd name="connsiteY5-490" fmla="*/ 2052291 h 2052291"/>
              <a:gd name="connsiteX6-491" fmla="*/ 1769 w 140771"/>
              <a:gd name="connsiteY6-492" fmla="*/ 1881387 h 2052291"/>
              <a:gd name="connsiteX0-493" fmla="*/ 1769 w 140771"/>
              <a:gd name="connsiteY0-494" fmla="*/ 1881387 h 2052291"/>
              <a:gd name="connsiteX1-495" fmla="*/ 2406 w 140771"/>
              <a:gd name="connsiteY1-496" fmla="*/ 925612 h 2052291"/>
              <a:gd name="connsiteX2-497" fmla="*/ 7326 w 140771"/>
              <a:gd name="connsiteY2-498" fmla="*/ 0 h 2052291"/>
              <a:gd name="connsiteX3-499" fmla="*/ 60428 w 140771"/>
              <a:gd name="connsiteY3-500" fmla="*/ 925611 h 2052291"/>
              <a:gd name="connsiteX4-501" fmla="*/ 47902 w 140771"/>
              <a:gd name="connsiteY4-502" fmla="*/ 1873697 h 2052291"/>
              <a:gd name="connsiteX5-503" fmla="*/ 140771 w 140771"/>
              <a:gd name="connsiteY5-504" fmla="*/ 2052291 h 2052291"/>
              <a:gd name="connsiteX6-505" fmla="*/ 1769 w 140771"/>
              <a:gd name="connsiteY6-506" fmla="*/ 1881387 h 2052291"/>
              <a:gd name="connsiteX0-507" fmla="*/ 1769 w 145533"/>
              <a:gd name="connsiteY0-508" fmla="*/ 1881387 h 2045147"/>
              <a:gd name="connsiteX1-509" fmla="*/ 2406 w 145533"/>
              <a:gd name="connsiteY1-510" fmla="*/ 925612 h 2045147"/>
              <a:gd name="connsiteX2-511" fmla="*/ 7326 w 145533"/>
              <a:gd name="connsiteY2-512" fmla="*/ 0 h 2045147"/>
              <a:gd name="connsiteX3-513" fmla="*/ 60428 w 145533"/>
              <a:gd name="connsiteY3-514" fmla="*/ 925611 h 2045147"/>
              <a:gd name="connsiteX4-515" fmla="*/ 47902 w 145533"/>
              <a:gd name="connsiteY4-516" fmla="*/ 1873697 h 2045147"/>
              <a:gd name="connsiteX5-517" fmla="*/ 145533 w 145533"/>
              <a:gd name="connsiteY5-518" fmla="*/ 2045147 h 2045147"/>
              <a:gd name="connsiteX6-519" fmla="*/ 1769 w 145533"/>
              <a:gd name="connsiteY6-520" fmla="*/ 1881387 h 2045147"/>
              <a:gd name="connsiteX0-521" fmla="*/ 1769 w 145533"/>
              <a:gd name="connsiteY0-522" fmla="*/ 1881387 h 2045147"/>
              <a:gd name="connsiteX1-523" fmla="*/ 2406 w 145533"/>
              <a:gd name="connsiteY1-524" fmla="*/ 925612 h 2045147"/>
              <a:gd name="connsiteX2-525" fmla="*/ 7326 w 145533"/>
              <a:gd name="connsiteY2-526" fmla="*/ 0 h 2045147"/>
              <a:gd name="connsiteX3-527" fmla="*/ 60428 w 145533"/>
              <a:gd name="connsiteY3-528" fmla="*/ 925611 h 2045147"/>
              <a:gd name="connsiteX4-529" fmla="*/ 47902 w 145533"/>
              <a:gd name="connsiteY4-530" fmla="*/ 1873697 h 2045147"/>
              <a:gd name="connsiteX5-531" fmla="*/ 145533 w 145533"/>
              <a:gd name="connsiteY5-532" fmla="*/ 2045147 h 2045147"/>
              <a:gd name="connsiteX6-533" fmla="*/ 1769 w 145533"/>
              <a:gd name="connsiteY6-534" fmla="*/ 1881387 h 2045147"/>
              <a:gd name="connsiteX0-535" fmla="*/ 1769 w 145533"/>
              <a:gd name="connsiteY0-536" fmla="*/ 1881387 h 2045147"/>
              <a:gd name="connsiteX1-537" fmla="*/ 2406 w 145533"/>
              <a:gd name="connsiteY1-538" fmla="*/ 925612 h 2045147"/>
              <a:gd name="connsiteX2-539" fmla="*/ 7326 w 145533"/>
              <a:gd name="connsiteY2-540" fmla="*/ 0 h 2045147"/>
              <a:gd name="connsiteX3-541" fmla="*/ 60428 w 145533"/>
              <a:gd name="connsiteY3-542" fmla="*/ 925611 h 2045147"/>
              <a:gd name="connsiteX4-543" fmla="*/ 47902 w 145533"/>
              <a:gd name="connsiteY4-544" fmla="*/ 1873697 h 2045147"/>
              <a:gd name="connsiteX5-545" fmla="*/ 145533 w 145533"/>
              <a:gd name="connsiteY5-546" fmla="*/ 2045147 h 2045147"/>
              <a:gd name="connsiteX6-547" fmla="*/ 1769 w 145533"/>
              <a:gd name="connsiteY6-548" fmla="*/ 1881387 h 2045147"/>
              <a:gd name="connsiteX0-549" fmla="*/ 1769 w 145533"/>
              <a:gd name="connsiteY0-550" fmla="*/ 1881387 h 2045147"/>
              <a:gd name="connsiteX1-551" fmla="*/ 2406 w 145533"/>
              <a:gd name="connsiteY1-552" fmla="*/ 925612 h 2045147"/>
              <a:gd name="connsiteX2-553" fmla="*/ 7326 w 145533"/>
              <a:gd name="connsiteY2-554" fmla="*/ 0 h 2045147"/>
              <a:gd name="connsiteX3-555" fmla="*/ 50903 w 145533"/>
              <a:gd name="connsiteY3-556" fmla="*/ 927992 h 2045147"/>
              <a:gd name="connsiteX4-557" fmla="*/ 47902 w 145533"/>
              <a:gd name="connsiteY4-558" fmla="*/ 1873697 h 2045147"/>
              <a:gd name="connsiteX5-559" fmla="*/ 145533 w 145533"/>
              <a:gd name="connsiteY5-560" fmla="*/ 2045147 h 2045147"/>
              <a:gd name="connsiteX6-561" fmla="*/ 1769 w 145533"/>
              <a:gd name="connsiteY6-562" fmla="*/ 1881387 h 2045147"/>
              <a:gd name="connsiteX0-563" fmla="*/ 1769 w 145533"/>
              <a:gd name="connsiteY0-564" fmla="*/ 1881387 h 2045147"/>
              <a:gd name="connsiteX1-565" fmla="*/ 2406 w 145533"/>
              <a:gd name="connsiteY1-566" fmla="*/ 925612 h 2045147"/>
              <a:gd name="connsiteX2-567" fmla="*/ 7326 w 145533"/>
              <a:gd name="connsiteY2-568" fmla="*/ 0 h 2045147"/>
              <a:gd name="connsiteX3-569" fmla="*/ 50903 w 145533"/>
              <a:gd name="connsiteY3-570" fmla="*/ 927992 h 2045147"/>
              <a:gd name="connsiteX4-571" fmla="*/ 28852 w 145533"/>
              <a:gd name="connsiteY4-572" fmla="*/ 1885603 h 2045147"/>
              <a:gd name="connsiteX5-573" fmla="*/ 145533 w 145533"/>
              <a:gd name="connsiteY5-574" fmla="*/ 2045147 h 2045147"/>
              <a:gd name="connsiteX6-575" fmla="*/ 1769 w 145533"/>
              <a:gd name="connsiteY6-576" fmla="*/ 1881387 h 2045147"/>
              <a:gd name="connsiteX0-577" fmla="*/ 1769 w 145533"/>
              <a:gd name="connsiteY0-578" fmla="*/ 1881387 h 2045147"/>
              <a:gd name="connsiteX1-579" fmla="*/ 2406 w 145533"/>
              <a:gd name="connsiteY1-580" fmla="*/ 925612 h 2045147"/>
              <a:gd name="connsiteX2-581" fmla="*/ 7326 w 145533"/>
              <a:gd name="connsiteY2-582" fmla="*/ 0 h 2045147"/>
              <a:gd name="connsiteX3-583" fmla="*/ 50903 w 145533"/>
              <a:gd name="connsiteY3-584" fmla="*/ 927992 h 2045147"/>
              <a:gd name="connsiteX4-585" fmla="*/ 28852 w 145533"/>
              <a:gd name="connsiteY4-586" fmla="*/ 1885603 h 2045147"/>
              <a:gd name="connsiteX5-587" fmla="*/ 145533 w 145533"/>
              <a:gd name="connsiteY5-588" fmla="*/ 2045147 h 2045147"/>
              <a:gd name="connsiteX6-589" fmla="*/ 1769 w 145533"/>
              <a:gd name="connsiteY6-590" fmla="*/ 1881387 h 2045147"/>
              <a:gd name="connsiteX0-591" fmla="*/ 5727 w 149491"/>
              <a:gd name="connsiteY0-592" fmla="*/ 1878212 h 2041972"/>
              <a:gd name="connsiteX1-593" fmla="*/ 6364 w 149491"/>
              <a:gd name="connsiteY1-594" fmla="*/ 922437 h 2041972"/>
              <a:gd name="connsiteX2-595" fmla="*/ 4934 w 149491"/>
              <a:gd name="connsiteY2-596" fmla="*/ 0 h 2041972"/>
              <a:gd name="connsiteX3-597" fmla="*/ 54861 w 149491"/>
              <a:gd name="connsiteY3-598" fmla="*/ 924817 h 2041972"/>
              <a:gd name="connsiteX4-599" fmla="*/ 32810 w 149491"/>
              <a:gd name="connsiteY4-600" fmla="*/ 1882428 h 2041972"/>
              <a:gd name="connsiteX5-601" fmla="*/ 149491 w 149491"/>
              <a:gd name="connsiteY5-602" fmla="*/ 2041972 h 2041972"/>
              <a:gd name="connsiteX6-603" fmla="*/ 5727 w 149491"/>
              <a:gd name="connsiteY6-604" fmla="*/ 1878212 h 2041972"/>
              <a:gd name="connsiteX0-605" fmla="*/ 5727 w 149491"/>
              <a:gd name="connsiteY0-606" fmla="*/ 1878212 h 2041972"/>
              <a:gd name="connsiteX1-607" fmla="*/ 6364 w 149491"/>
              <a:gd name="connsiteY1-608" fmla="*/ 922437 h 2041972"/>
              <a:gd name="connsiteX2-609" fmla="*/ 4934 w 149491"/>
              <a:gd name="connsiteY2-610" fmla="*/ 0 h 2041972"/>
              <a:gd name="connsiteX3-611" fmla="*/ 54861 w 149491"/>
              <a:gd name="connsiteY3-612" fmla="*/ 924817 h 2041972"/>
              <a:gd name="connsiteX4-613" fmla="*/ 32810 w 149491"/>
              <a:gd name="connsiteY4-614" fmla="*/ 1882428 h 2041972"/>
              <a:gd name="connsiteX5-615" fmla="*/ 149491 w 149491"/>
              <a:gd name="connsiteY5-616" fmla="*/ 2041972 h 2041972"/>
              <a:gd name="connsiteX6-617" fmla="*/ 5727 w 149491"/>
              <a:gd name="connsiteY6-618" fmla="*/ 1878212 h 2041972"/>
              <a:gd name="connsiteX0-619" fmla="*/ 5727 w 149491"/>
              <a:gd name="connsiteY0-620" fmla="*/ 1878212 h 2041972"/>
              <a:gd name="connsiteX1-621" fmla="*/ 6364 w 149491"/>
              <a:gd name="connsiteY1-622" fmla="*/ 922437 h 2041972"/>
              <a:gd name="connsiteX2-623" fmla="*/ 4934 w 149491"/>
              <a:gd name="connsiteY2-624" fmla="*/ 0 h 2041972"/>
              <a:gd name="connsiteX3-625" fmla="*/ 54861 w 149491"/>
              <a:gd name="connsiteY3-626" fmla="*/ 924817 h 2041972"/>
              <a:gd name="connsiteX4-627" fmla="*/ 45510 w 149491"/>
              <a:gd name="connsiteY4-628" fmla="*/ 1882428 h 2041972"/>
              <a:gd name="connsiteX5-629" fmla="*/ 149491 w 149491"/>
              <a:gd name="connsiteY5-630" fmla="*/ 2041972 h 2041972"/>
              <a:gd name="connsiteX6-631" fmla="*/ 5727 w 149491"/>
              <a:gd name="connsiteY6-632" fmla="*/ 1878212 h 2041972"/>
              <a:gd name="connsiteX0-633" fmla="*/ 5727 w 149491"/>
              <a:gd name="connsiteY0-634" fmla="*/ 1878212 h 2041972"/>
              <a:gd name="connsiteX1-635" fmla="*/ 6364 w 149491"/>
              <a:gd name="connsiteY1-636" fmla="*/ 922437 h 2041972"/>
              <a:gd name="connsiteX2-637" fmla="*/ 4934 w 149491"/>
              <a:gd name="connsiteY2-638" fmla="*/ 0 h 2041972"/>
              <a:gd name="connsiteX3-639" fmla="*/ 54861 w 149491"/>
              <a:gd name="connsiteY3-640" fmla="*/ 924817 h 2041972"/>
              <a:gd name="connsiteX4-641" fmla="*/ 58210 w 149491"/>
              <a:gd name="connsiteY4-642" fmla="*/ 1882428 h 2041972"/>
              <a:gd name="connsiteX5-643" fmla="*/ 149491 w 149491"/>
              <a:gd name="connsiteY5-644" fmla="*/ 2041972 h 2041972"/>
              <a:gd name="connsiteX6-645" fmla="*/ 5727 w 149491"/>
              <a:gd name="connsiteY6-646" fmla="*/ 1878212 h 20419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365" y="connsiteY6-366"/>
              </a:cxn>
            </a:cxnLst>
            <a:rect l="l" t="t" r="r" b="b"/>
            <a:pathLst>
              <a:path w="149491" h="2041972">
                <a:moveTo>
                  <a:pt x="5727" y="1878212"/>
                </a:moveTo>
                <a:cubicBezTo>
                  <a:pt x="1839" y="1616276"/>
                  <a:pt x="6496" y="1235472"/>
                  <a:pt x="6364" y="922437"/>
                </a:cubicBezTo>
                <a:cubicBezTo>
                  <a:pt x="6232" y="609402"/>
                  <a:pt x="-6891" y="101600"/>
                  <a:pt x="4934" y="0"/>
                </a:cubicBezTo>
                <a:cubicBezTo>
                  <a:pt x="67546" y="235772"/>
                  <a:pt x="54861" y="566260"/>
                  <a:pt x="54861" y="924817"/>
                </a:cubicBezTo>
                <a:cubicBezTo>
                  <a:pt x="67577" y="1233131"/>
                  <a:pt x="46407" y="1699410"/>
                  <a:pt x="58210" y="1882428"/>
                </a:cubicBezTo>
                <a:cubicBezTo>
                  <a:pt x="70013" y="1967815"/>
                  <a:pt x="75027" y="1974810"/>
                  <a:pt x="149491" y="2041972"/>
                </a:cubicBezTo>
                <a:cubicBezTo>
                  <a:pt x="27797" y="1998861"/>
                  <a:pt x="19659" y="1958042"/>
                  <a:pt x="5727" y="1878212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321217" y="2647895"/>
            <a:ext cx="494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innerShdw blurRad="63500" dist="50800">
                    <a:srgbClr val="D21450">
                      <a:alpha val="50000"/>
                    </a:srgb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endParaRPr lang="zh-CN" altLang="en-US" sz="2400" b="1" dirty="0">
              <a:solidFill>
                <a:schemeClr val="bg1"/>
              </a:solidFill>
              <a:effectLst>
                <a:innerShdw blurRad="63500" dist="50800">
                  <a:srgbClr val="D21450">
                    <a:alpha val="50000"/>
                  </a:srgbClr>
                </a:inn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 flipH="1">
            <a:off x="1119744" y="3923395"/>
            <a:ext cx="1320142" cy="10618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1400" kern="0" dirty="0">
                <a:effectLst>
                  <a:innerShdw blurRad="63500" dist="50800" dir="2700000">
                    <a:srgbClr val="D2145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德育、教学、实训、实习指导等</a:t>
            </a:r>
            <a:endParaRPr lang="en-US" altLang="zh-CN" sz="1400" kern="0" dirty="0">
              <a:effectLst>
                <a:innerShdw blurRad="63500" dist="50800" dir="2700000">
                  <a:srgbClr val="D21450">
                    <a:alpha val="50000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5" name="直接连接符 44"/>
          <p:cNvCxnSpPr/>
          <p:nvPr/>
        </p:nvCxnSpPr>
        <p:spPr>
          <a:xfrm flipV="1">
            <a:off x="1269120" y="3952024"/>
            <a:ext cx="1020409" cy="1"/>
          </a:xfrm>
          <a:prstGeom prst="line">
            <a:avLst/>
          </a:prstGeom>
          <a:ln>
            <a:gradFill flip="none" rotWithShape="1">
              <a:gsLst>
                <a:gs pos="92000">
                  <a:schemeClr val="bg1">
                    <a:lumMod val="85000"/>
                  </a:schemeClr>
                </a:gs>
                <a:gs pos="9000">
                  <a:schemeClr val="bg1">
                    <a:lumMod val="75000"/>
                  </a:schemeClr>
                </a:gs>
                <a:gs pos="0">
                  <a:schemeClr val="bg1">
                    <a:lumMod val="75000"/>
                  </a:schemeClr>
                </a:gs>
                <a:gs pos="5000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</a:ln>
          <a:effectLst>
            <a:outerShdw dist="8890" dir="4800000" algn="t" rotWithShape="0">
              <a:schemeClr val="bg1">
                <a:alpha val="68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11"/>
          <p:cNvSpPr txBox="1">
            <a:spLocks noChangeArrowheads="1"/>
          </p:cNvSpPr>
          <p:nvPr/>
        </p:nvSpPr>
        <p:spPr bwMode="auto">
          <a:xfrm flipH="1">
            <a:off x="1170644" y="3523285"/>
            <a:ext cx="1269241" cy="400110"/>
          </a:xfrm>
          <a:prstGeom prst="rect">
            <a:avLst/>
          </a:prstGeom>
          <a:noFill/>
          <a:ln>
            <a:noFill/>
          </a:ln>
          <a:effectLst>
            <a:innerShdw blurRad="63500" dist="50800" dir="16200000">
              <a:srgbClr val="7131A1">
                <a:alpha val="50000"/>
              </a:srgbClr>
            </a:inn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 ker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chemeClr val="tx1"/>
                </a:solidFill>
                <a:effectLst>
                  <a:innerShdw blurRad="63500" dist="50800" dir="18900000">
                    <a:srgbClr val="C00808">
                      <a:alpha val="80784"/>
                    </a:srgbClr>
                  </a:innerShdw>
                </a:effectLst>
              </a:rPr>
              <a:t>教育教学</a:t>
            </a:r>
            <a:endParaRPr lang="en-US" altLang="zh-CN" dirty="0">
              <a:solidFill>
                <a:schemeClr val="tx1"/>
              </a:solidFill>
              <a:effectLst>
                <a:innerShdw blurRad="63500" dist="50800" dir="18900000">
                  <a:srgbClr val="C00808">
                    <a:alpha val="80784"/>
                  </a:srgbClr>
                </a:innerShdw>
              </a:effectLst>
            </a:endParaRPr>
          </a:p>
        </p:txBody>
      </p:sp>
      <p:sp>
        <p:nvSpPr>
          <p:cNvPr id="47" name="圆角矩形 46"/>
          <p:cNvSpPr/>
          <p:nvPr/>
        </p:nvSpPr>
        <p:spPr>
          <a:xfrm>
            <a:off x="2914940" y="2640058"/>
            <a:ext cx="1440160" cy="2805166"/>
          </a:xfrm>
          <a:prstGeom prst="roundRect">
            <a:avLst>
              <a:gd name="adj" fmla="val 11376"/>
            </a:avLst>
          </a:prstGeom>
          <a:solidFill>
            <a:schemeClr val="bg1">
              <a:lumMod val="85000"/>
            </a:schemeClr>
          </a:solidFill>
          <a:ln>
            <a:gradFill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7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2959625" y="2686591"/>
            <a:ext cx="1134494" cy="2709813"/>
          </a:xfrm>
          <a:custGeom>
            <a:avLst/>
            <a:gdLst>
              <a:gd name="connsiteX0" fmla="*/ 0 w 1249680"/>
              <a:gd name="connsiteY0" fmla="*/ 0 h 3040380"/>
              <a:gd name="connsiteX1" fmla="*/ 1249680 w 1249680"/>
              <a:gd name="connsiteY1" fmla="*/ 0 h 3040380"/>
              <a:gd name="connsiteX2" fmla="*/ 541020 w 1249680"/>
              <a:gd name="connsiteY2" fmla="*/ 3017520 h 3040380"/>
              <a:gd name="connsiteX3" fmla="*/ 53340 w 1249680"/>
              <a:gd name="connsiteY3" fmla="*/ 3040380 h 3040380"/>
              <a:gd name="connsiteX4" fmla="*/ 0 w 1249680"/>
              <a:gd name="connsiteY4" fmla="*/ 0 h 3040380"/>
              <a:gd name="connsiteX0-1" fmla="*/ 15240 w 1264920"/>
              <a:gd name="connsiteY0-2" fmla="*/ 0 h 3017520"/>
              <a:gd name="connsiteX1-3" fmla="*/ 1264920 w 1264920"/>
              <a:gd name="connsiteY1-4" fmla="*/ 0 h 3017520"/>
              <a:gd name="connsiteX2-5" fmla="*/ 556260 w 1264920"/>
              <a:gd name="connsiteY2-6" fmla="*/ 3017520 h 3017520"/>
              <a:gd name="connsiteX3-7" fmla="*/ 0 w 1264920"/>
              <a:gd name="connsiteY3-8" fmla="*/ 2987040 h 3017520"/>
              <a:gd name="connsiteX4-9" fmla="*/ 15240 w 1264920"/>
              <a:gd name="connsiteY4-10" fmla="*/ 0 h 3017520"/>
              <a:gd name="connsiteX0-11" fmla="*/ 0 w 1249680"/>
              <a:gd name="connsiteY0-12" fmla="*/ 0 h 3017520"/>
              <a:gd name="connsiteX1-13" fmla="*/ 1249680 w 1249680"/>
              <a:gd name="connsiteY1-14" fmla="*/ 0 h 3017520"/>
              <a:gd name="connsiteX2-15" fmla="*/ 541020 w 1249680"/>
              <a:gd name="connsiteY2-16" fmla="*/ 3017520 h 3017520"/>
              <a:gd name="connsiteX3-17" fmla="*/ 7620 w 1249680"/>
              <a:gd name="connsiteY3-18" fmla="*/ 2987040 h 3017520"/>
              <a:gd name="connsiteX4-19" fmla="*/ 0 w 1249680"/>
              <a:gd name="connsiteY4-20" fmla="*/ 0 h 3017520"/>
              <a:gd name="connsiteX0-21" fmla="*/ 0 w 1249680"/>
              <a:gd name="connsiteY0-22" fmla="*/ 0 h 3017520"/>
              <a:gd name="connsiteX1-23" fmla="*/ 1249680 w 1249680"/>
              <a:gd name="connsiteY1-24" fmla="*/ 0 h 3017520"/>
              <a:gd name="connsiteX2-25" fmla="*/ 541020 w 1249680"/>
              <a:gd name="connsiteY2-26" fmla="*/ 3017520 h 3017520"/>
              <a:gd name="connsiteX3-27" fmla="*/ 7620 w 1249680"/>
              <a:gd name="connsiteY3-28" fmla="*/ 2987040 h 3017520"/>
              <a:gd name="connsiteX4-29" fmla="*/ 0 w 1249680"/>
              <a:gd name="connsiteY4-30" fmla="*/ 0 h 3017520"/>
              <a:gd name="connsiteX0-31" fmla="*/ 0 w 1249680"/>
              <a:gd name="connsiteY0-32" fmla="*/ 0 h 2987040"/>
              <a:gd name="connsiteX1-33" fmla="*/ 1249680 w 1249680"/>
              <a:gd name="connsiteY1-34" fmla="*/ 0 h 2987040"/>
              <a:gd name="connsiteX2-35" fmla="*/ 363220 w 1249680"/>
              <a:gd name="connsiteY2-36" fmla="*/ 2979420 h 2987040"/>
              <a:gd name="connsiteX3-37" fmla="*/ 7620 w 1249680"/>
              <a:gd name="connsiteY3-38" fmla="*/ 2987040 h 2987040"/>
              <a:gd name="connsiteX4-39" fmla="*/ 0 w 1249680"/>
              <a:gd name="connsiteY4-40" fmla="*/ 0 h 2987040"/>
              <a:gd name="connsiteX0-41" fmla="*/ 0 w 1249680"/>
              <a:gd name="connsiteY0-42" fmla="*/ 0 h 2987040"/>
              <a:gd name="connsiteX1-43" fmla="*/ 1249680 w 1249680"/>
              <a:gd name="connsiteY1-44" fmla="*/ 0 h 2987040"/>
              <a:gd name="connsiteX2-45" fmla="*/ 363220 w 1249680"/>
              <a:gd name="connsiteY2-46" fmla="*/ 2979420 h 2987040"/>
              <a:gd name="connsiteX3-47" fmla="*/ 7620 w 1249680"/>
              <a:gd name="connsiteY3-48" fmla="*/ 2987040 h 2987040"/>
              <a:gd name="connsiteX4-49" fmla="*/ 0 w 1249680"/>
              <a:gd name="connsiteY4-50" fmla="*/ 0 h 2987040"/>
              <a:gd name="connsiteX0-51" fmla="*/ 0 w 1129030"/>
              <a:gd name="connsiteY0-52" fmla="*/ 76200 h 3063240"/>
              <a:gd name="connsiteX1-53" fmla="*/ 1129030 w 1129030"/>
              <a:gd name="connsiteY1-54" fmla="*/ 0 h 3063240"/>
              <a:gd name="connsiteX2-55" fmla="*/ 363220 w 1129030"/>
              <a:gd name="connsiteY2-56" fmla="*/ 3055620 h 3063240"/>
              <a:gd name="connsiteX3-57" fmla="*/ 7620 w 1129030"/>
              <a:gd name="connsiteY3-58" fmla="*/ 3063240 h 3063240"/>
              <a:gd name="connsiteX4-59" fmla="*/ 0 w 1129030"/>
              <a:gd name="connsiteY4-60" fmla="*/ 76200 h 3063240"/>
              <a:gd name="connsiteX0-61" fmla="*/ 68580 w 1121410"/>
              <a:gd name="connsiteY0-62" fmla="*/ 0 h 3088640"/>
              <a:gd name="connsiteX1-63" fmla="*/ 1121410 w 1121410"/>
              <a:gd name="connsiteY1-64" fmla="*/ 25400 h 3088640"/>
              <a:gd name="connsiteX2-65" fmla="*/ 355600 w 1121410"/>
              <a:gd name="connsiteY2-66" fmla="*/ 3081020 h 3088640"/>
              <a:gd name="connsiteX3-67" fmla="*/ 0 w 1121410"/>
              <a:gd name="connsiteY3-68" fmla="*/ 3088640 h 3088640"/>
              <a:gd name="connsiteX4-69" fmla="*/ 68580 w 1121410"/>
              <a:gd name="connsiteY4-70" fmla="*/ 0 h 3088640"/>
              <a:gd name="connsiteX0-71" fmla="*/ 68580 w 1121410"/>
              <a:gd name="connsiteY0-72" fmla="*/ 0 h 3088640"/>
              <a:gd name="connsiteX1-73" fmla="*/ 1121410 w 1121410"/>
              <a:gd name="connsiteY1-74" fmla="*/ 25400 h 3088640"/>
              <a:gd name="connsiteX2-75" fmla="*/ 355600 w 1121410"/>
              <a:gd name="connsiteY2-76" fmla="*/ 3081020 h 3088640"/>
              <a:gd name="connsiteX3-77" fmla="*/ 0 w 1121410"/>
              <a:gd name="connsiteY3-78" fmla="*/ 3088640 h 3088640"/>
              <a:gd name="connsiteX4-79" fmla="*/ 69850 w 1121410"/>
              <a:gd name="connsiteY4-80" fmla="*/ 198120 h 3088640"/>
              <a:gd name="connsiteX5" fmla="*/ 68580 w 1121410"/>
              <a:gd name="connsiteY5" fmla="*/ 0 h 3088640"/>
              <a:gd name="connsiteX0-81" fmla="*/ 68580 w 1121410"/>
              <a:gd name="connsiteY0-82" fmla="*/ 0 h 3088640"/>
              <a:gd name="connsiteX1-83" fmla="*/ 1121410 w 1121410"/>
              <a:gd name="connsiteY1-84" fmla="*/ 25400 h 3088640"/>
              <a:gd name="connsiteX2-85" fmla="*/ 355600 w 1121410"/>
              <a:gd name="connsiteY2-86" fmla="*/ 3081020 h 3088640"/>
              <a:gd name="connsiteX3-87" fmla="*/ 0 w 1121410"/>
              <a:gd name="connsiteY3-88" fmla="*/ 3088640 h 3088640"/>
              <a:gd name="connsiteX4-89" fmla="*/ 6350 w 1121410"/>
              <a:gd name="connsiteY4-90" fmla="*/ 121920 h 3088640"/>
              <a:gd name="connsiteX5-91" fmla="*/ 68580 w 1121410"/>
              <a:gd name="connsiteY5-92" fmla="*/ 0 h 3088640"/>
              <a:gd name="connsiteX0-93" fmla="*/ 81463 w 1134293"/>
              <a:gd name="connsiteY0-94" fmla="*/ 0 h 3088640"/>
              <a:gd name="connsiteX1-95" fmla="*/ 1134293 w 1134293"/>
              <a:gd name="connsiteY1-96" fmla="*/ 25400 h 3088640"/>
              <a:gd name="connsiteX2-97" fmla="*/ 368483 w 1134293"/>
              <a:gd name="connsiteY2-98" fmla="*/ 3081020 h 3088640"/>
              <a:gd name="connsiteX3-99" fmla="*/ 12883 w 1134293"/>
              <a:gd name="connsiteY3-100" fmla="*/ 3088640 h 3088640"/>
              <a:gd name="connsiteX4-101" fmla="*/ 183 w 1134293"/>
              <a:gd name="connsiteY4-102" fmla="*/ 118745 h 3088640"/>
              <a:gd name="connsiteX5-103" fmla="*/ 81463 w 1134293"/>
              <a:gd name="connsiteY5-104" fmla="*/ 0 h 3088640"/>
              <a:gd name="connsiteX0-105" fmla="*/ 81463 w 1134293"/>
              <a:gd name="connsiteY0-106" fmla="*/ 0 h 3104515"/>
              <a:gd name="connsiteX1-107" fmla="*/ 1134293 w 1134293"/>
              <a:gd name="connsiteY1-108" fmla="*/ 41275 h 3104515"/>
              <a:gd name="connsiteX2-109" fmla="*/ 368483 w 1134293"/>
              <a:gd name="connsiteY2-110" fmla="*/ 3096895 h 3104515"/>
              <a:gd name="connsiteX3-111" fmla="*/ 12883 w 1134293"/>
              <a:gd name="connsiteY3-112" fmla="*/ 3104515 h 3104515"/>
              <a:gd name="connsiteX4-113" fmla="*/ 183 w 1134293"/>
              <a:gd name="connsiteY4-114" fmla="*/ 134620 h 3104515"/>
              <a:gd name="connsiteX5-115" fmla="*/ 81463 w 1134293"/>
              <a:gd name="connsiteY5-116" fmla="*/ 0 h 3104515"/>
              <a:gd name="connsiteX0-117" fmla="*/ 81463 w 1134293"/>
              <a:gd name="connsiteY0-118" fmla="*/ 0 h 3104515"/>
              <a:gd name="connsiteX1-119" fmla="*/ 1134293 w 1134293"/>
              <a:gd name="connsiteY1-120" fmla="*/ 3175 h 3104515"/>
              <a:gd name="connsiteX2-121" fmla="*/ 368483 w 1134293"/>
              <a:gd name="connsiteY2-122" fmla="*/ 3096895 h 3104515"/>
              <a:gd name="connsiteX3-123" fmla="*/ 12883 w 1134293"/>
              <a:gd name="connsiteY3-124" fmla="*/ 3104515 h 3104515"/>
              <a:gd name="connsiteX4-125" fmla="*/ 183 w 1134293"/>
              <a:gd name="connsiteY4-126" fmla="*/ 134620 h 3104515"/>
              <a:gd name="connsiteX5-127" fmla="*/ 81463 w 1134293"/>
              <a:gd name="connsiteY5-128" fmla="*/ 0 h 3104515"/>
              <a:gd name="connsiteX0-129" fmla="*/ 81463 w 1134293"/>
              <a:gd name="connsiteY0-130" fmla="*/ 0 h 3104515"/>
              <a:gd name="connsiteX1-131" fmla="*/ 1134293 w 1134293"/>
              <a:gd name="connsiteY1-132" fmla="*/ 3175 h 3104515"/>
              <a:gd name="connsiteX2-133" fmla="*/ 368483 w 1134293"/>
              <a:gd name="connsiteY2-134" fmla="*/ 3096895 h 3104515"/>
              <a:gd name="connsiteX3-135" fmla="*/ 12883 w 1134293"/>
              <a:gd name="connsiteY3-136" fmla="*/ 3104515 h 3104515"/>
              <a:gd name="connsiteX4-137" fmla="*/ 183 w 1134293"/>
              <a:gd name="connsiteY4-138" fmla="*/ 134620 h 3104515"/>
              <a:gd name="connsiteX5-139" fmla="*/ 81463 w 1134293"/>
              <a:gd name="connsiteY5-140" fmla="*/ 0 h 3104515"/>
              <a:gd name="connsiteX0-141" fmla="*/ 81463 w 1134293"/>
              <a:gd name="connsiteY0-142" fmla="*/ 0 h 3104515"/>
              <a:gd name="connsiteX1-143" fmla="*/ 1134293 w 1134293"/>
              <a:gd name="connsiteY1-144" fmla="*/ 3175 h 3104515"/>
              <a:gd name="connsiteX2-145" fmla="*/ 368483 w 1134293"/>
              <a:gd name="connsiteY2-146" fmla="*/ 3096895 h 3104515"/>
              <a:gd name="connsiteX3-147" fmla="*/ 12883 w 1134293"/>
              <a:gd name="connsiteY3-148" fmla="*/ 3104515 h 3104515"/>
              <a:gd name="connsiteX4-149" fmla="*/ 183 w 1134293"/>
              <a:gd name="connsiteY4-150" fmla="*/ 134620 h 3104515"/>
              <a:gd name="connsiteX5-151" fmla="*/ 81463 w 1134293"/>
              <a:gd name="connsiteY5-152" fmla="*/ 0 h 3104515"/>
              <a:gd name="connsiteX0-153" fmla="*/ 81463 w 1134293"/>
              <a:gd name="connsiteY0-154" fmla="*/ 0 h 3104515"/>
              <a:gd name="connsiteX1-155" fmla="*/ 1134293 w 1134293"/>
              <a:gd name="connsiteY1-156" fmla="*/ 3175 h 3104515"/>
              <a:gd name="connsiteX2-157" fmla="*/ 368483 w 1134293"/>
              <a:gd name="connsiteY2-158" fmla="*/ 3096895 h 3104515"/>
              <a:gd name="connsiteX3-159" fmla="*/ 12883 w 1134293"/>
              <a:gd name="connsiteY3-160" fmla="*/ 3104515 h 3104515"/>
              <a:gd name="connsiteX4-161" fmla="*/ 183 w 1134293"/>
              <a:gd name="connsiteY4-162" fmla="*/ 134620 h 3104515"/>
              <a:gd name="connsiteX5-163" fmla="*/ 81463 w 1134293"/>
              <a:gd name="connsiteY5-164" fmla="*/ 0 h 3104515"/>
              <a:gd name="connsiteX0-165" fmla="*/ 81664 w 1134494"/>
              <a:gd name="connsiteY0-166" fmla="*/ 0 h 3104515"/>
              <a:gd name="connsiteX1-167" fmla="*/ 1134494 w 1134494"/>
              <a:gd name="connsiteY1-168" fmla="*/ 3175 h 3104515"/>
              <a:gd name="connsiteX2-169" fmla="*/ 368684 w 1134494"/>
              <a:gd name="connsiteY2-170" fmla="*/ 3096895 h 3104515"/>
              <a:gd name="connsiteX3-171" fmla="*/ 3559 w 1134494"/>
              <a:gd name="connsiteY3-172" fmla="*/ 3104515 h 3104515"/>
              <a:gd name="connsiteX4-173" fmla="*/ 384 w 1134494"/>
              <a:gd name="connsiteY4-174" fmla="*/ 134620 h 3104515"/>
              <a:gd name="connsiteX5-175" fmla="*/ 81664 w 1134494"/>
              <a:gd name="connsiteY5-176" fmla="*/ 0 h 3104515"/>
              <a:gd name="connsiteX0-177" fmla="*/ 81664 w 1134494"/>
              <a:gd name="connsiteY0-178" fmla="*/ 0 h 3104515"/>
              <a:gd name="connsiteX1-179" fmla="*/ 1134494 w 1134494"/>
              <a:gd name="connsiteY1-180" fmla="*/ 3175 h 3104515"/>
              <a:gd name="connsiteX2-181" fmla="*/ 368684 w 1134494"/>
              <a:gd name="connsiteY2-182" fmla="*/ 3096895 h 3104515"/>
              <a:gd name="connsiteX3-183" fmla="*/ 105160 w 1134494"/>
              <a:gd name="connsiteY3-184" fmla="*/ 3100071 h 3104515"/>
              <a:gd name="connsiteX4-185" fmla="*/ 3559 w 1134494"/>
              <a:gd name="connsiteY4-186" fmla="*/ 3104515 h 3104515"/>
              <a:gd name="connsiteX5-187" fmla="*/ 384 w 1134494"/>
              <a:gd name="connsiteY5-188" fmla="*/ 134620 h 3104515"/>
              <a:gd name="connsiteX6" fmla="*/ 81664 w 1134494"/>
              <a:gd name="connsiteY6" fmla="*/ 0 h 3104515"/>
              <a:gd name="connsiteX0-189" fmla="*/ 81664 w 1134494"/>
              <a:gd name="connsiteY0-190" fmla="*/ 0 h 3169921"/>
              <a:gd name="connsiteX1-191" fmla="*/ 1134494 w 1134494"/>
              <a:gd name="connsiteY1-192" fmla="*/ 3175 h 3169921"/>
              <a:gd name="connsiteX2-193" fmla="*/ 368684 w 1134494"/>
              <a:gd name="connsiteY2-194" fmla="*/ 3096895 h 3169921"/>
              <a:gd name="connsiteX3-195" fmla="*/ 108335 w 1134494"/>
              <a:gd name="connsiteY3-196" fmla="*/ 3169921 h 3169921"/>
              <a:gd name="connsiteX4-197" fmla="*/ 3559 w 1134494"/>
              <a:gd name="connsiteY4-198" fmla="*/ 3104515 h 3169921"/>
              <a:gd name="connsiteX5-199" fmla="*/ 384 w 1134494"/>
              <a:gd name="connsiteY5-200" fmla="*/ 134620 h 3169921"/>
              <a:gd name="connsiteX6-201" fmla="*/ 81664 w 1134494"/>
              <a:gd name="connsiteY6-202" fmla="*/ 0 h 3169921"/>
              <a:gd name="connsiteX0-203" fmla="*/ 81664 w 1134494"/>
              <a:gd name="connsiteY0-204" fmla="*/ 0 h 3169921"/>
              <a:gd name="connsiteX1-205" fmla="*/ 1134494 w 1134494"/>
              <a:gd name="connsiteY1-206" fmla="*/ 3175 h 3169921"/>
              <a:gd name="connsiteX2-207" fmla="*/ 321059 w 1134494"/>
              <a:gd name="connsiteY2-208" fmla="*/ 3166745 h 3169921"/>
              <a:gd name="connsiteX3-209" fmla="*/ 108335 w 1134494"/>
              <a:gd name="connsiteY3-210" fmla="*/ 3169921 h 3169921"/>
              <a:gd name="connsiteX4-211" fmla="*/ 3559 w 1134494"/>
              <a:gd name="connsiteY4-212" fmla="*/ 3104515 h 3169921"/>
              <a:gd name="connsiteX5-213" fmla="*/ 384 w 1134494"/>
              <a:gd name="connsiteY5-214" fmla="*/ 134620 h 3169921"/>
              <a:gd name="connsiteX6-215" fmla="*/ 81664 w 1134494"/>
              <a:gd name="connsiteY6-216" fmla="*/ 0 h 3169921"/>
              <a:gd name="connsiteX0-217" fmla="*/ 81664 w 1134494"/>
              <a:gd name="connsiteY0-218" fmla="*/ 0 h 3169921"/>
              <a:gd name="connsiteX1-219" fmla="*/ 1134494 w 1134494"/>
              <a:gd name="connsiteY1-220" fmla="*/ 3175 h 3169921"/>
              <a:gd name="connsiteX2-221" fmla="*/ 321059 w 1134494"/>
              <a:gd name="connsiteY2-222" fmla="*/ 3166745 h 3169921"/>
              <a:gd name="connsiteX3-223" fmla="*/ 108335 w 1134494"/>
              <a:gd name="connsiteY3-224" fmla="*/ 3169921 h 3169921"/>
              <a:gd name="connsiteX4-225" fmla="*/ 3559 w 1134494"/>
              <a:gd name="connsiteY4-226" fmla="*/ 3104515 h 3169921"/>
              <a:gd name="connsiteX5-227" fmla="*/ 384 w 1134494"/>
              <a:gd name="connsiteY5-228" fmla="*/ 134620 h 3169921"/>
              <a:gd name="connsiteX6-229" fmla="*/ 81664 w 1134494"/>
              <a:gd name="connsiteY6-230" fmla="*/ 0 h 3169921"/>
              <a:gd name="connsiteX0-231" fmla="*/ 81664 w 1134494"/>
              <a:gd name="connsiteY0-232" fmla="*/ 0 h 3169921"/>
              <a:gd name="connsiteX1-233" fmla="*/ 1134494 w 1134494"/>
              <a:gd name="connsiteY1-234" fmla="*/ 3175 h 3169921"/>
              <a:gd name="connsiteX2-235" fmla="*/ 321059 w 1134494"/>
              <a:gd name="connsiteY2-236" fmla="*/ 3166745 h 3169921"/>
              <a:gd name="connsiteX3-237" fmla="*/ 108335 w 1134494"/>
              <a:gd name="connsiteY3-238" fmla="*/ 3169921 h 3169921"/>
              <a:gd name="connsiteX4-239" fmla="*/ 3559 w 1134494"/>
              <a:gd name="connsiteY4-240" fmla="*/ 3104515 h 3169921"/>
              <a:gd name="connsiteX5-241" fmla="*/ 384 w 1134494"/>
              <a:gd name="connsiteY5-242" fmla="*/ 134620 h 3169921"/>
              <a:gd name="connsiteX6-243" fmla="*/ 81664 w 1134494"/>
              <a:gd name="connsiteY6-244" fmla="*/ 0 h 316992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91" y="connsiteY5-92"/>
              </a:cxn>
              <a:cxn ang="0">
                <a:pos x="connsiteX6-201" y="connsiteY6-202"/>
              </a:cxn>
            </a:cxnLst>
            <a:rect l="l" t="t" r="r" b="b"/>
            <a:pathLst>
              <a:path w="1134494" h="3169921">
                <a:moveTo>
                  <a:pt x="81664" y="0"/>
                </a:moveTo>
                <a:lnTo>
                  <a:pt x="1134494" y="3175"/>
                </a:lnTo>
                <a:cubicBezTo>
                  <a:pt x="1088774" y="1377315"/>
                  <a:pt x="703329" y="2332355"/>
                  <a:pt x="321059" y="3166745"/>
                </a:cubicBezTo>
                <a:lnTo>
                  <a:pt x="108335" y="3169921"/>
                </a:lnTo>
                <a:cubicBezTo>
                  <a:pt x="70235" y="3160819"/>
                  <a:pt x="38484" y="3161242"/>
                  <a:pt x="3559" y="3104515"/>
                </a:cubicBezTo>
                <a:cubicBezTo>
                  <a:pt x="5676" y="2115608"/>
                  <a:pt x="-1733" y="1123527"/>
                  <a:pt x="384" y="134620"/>
                </a:cubicBezTo>
                <a:cubicBezTo>
                  <a:pt x="-38" y="73342"/>
                  <a:pt x="20174" y="25559"/>
                  <a:pt x="81664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 48"/>
          <p:cNvSpPr/>
          <p:nvPr/>
        </p:nvSpPr>
        <p:spPr>
          <a:xfrm>
            <a:off x="3145163" y="2552563"/>
            <a:ext cx="614362" cy="100509"/>
          </a:xfrm>
          <a:custGeom>
            <a:avLst/>
            <a:gdLst>
              <a:gd name="connsiteX0" fmla="*/ 59531 w 626268"/>
              <a:gd name="connsiteY0" fmla="*/ 107156 h 107156"/>
              <a:gd name="connsiteX1" fmla="*/ 0 w 626268"/>
              <a:gd name="connsiteY1" fmla="*/ 0 h 107156"/>
              <a:gd name="connsiteX2" fmla="*/ 626268 w 626268"/>
              <a:gd name="connsiteY2" fmla="*/ 2381 h 107156"/>
              <a:gd name="connsiteX3" fmla="*/ 573881 w 626268"/>
              <a:gd name="connsiteY3" fmla="*/ 100012 h 107156"/>
              <a:gd name="connsiteX4" fmla="*/ 59531 w 626268"/>
              <a:gd name="connsiteY4" fmla="*/ 107156 h 107156"/>
              <a:gd name="connsiteX0-1" fmla="*/ 47625 w 614362"/>
              <a:gd name="connsiteY0-2" fmla="*/ 104775 h 104775"/>
              <a:gd name="connsiteX1-3" fmla="*/ 0 w 614362"/>
              <a:gd name="connsiteY1-4" fmla="*/ 4763 h 104775"/>
              <a:gd name="connsiteX2-5" fmla="*/ 614362 w 614362"/>
              <a:gd name="connsiteY2-6" fmla="*/ 0 h 104775"/>
              <a:gd name="connsiteX3-7" fmla="*/ 561975 w 614362"/>
              <a:gd name="connsiteY3-8" fmla="*/ 97631 h 104775"/>
              <a:gd name="connsiteX4-9" fmla="*/ 47625 w 614362"/>
              <a:gd name="connsiteY4-10" fmla="*/ 104775 h 104775"/>
              <a:gd name="connsiteX0-11" fmla="*/ 47625 w 614362"/>
              <a:gd name="connsiteY0-12" fmla="*/ 104775 h 104775"/>
              <a:gd name="connsiteX1-13" fmla="*/ 0 w 614362"/>
              <a:gd name="connsiteY1-14" fmla="*/ 4763 h 104775"/>
              <a:gd name="connsiteX2-15" fmla="*/ 614362 w 614362"/>
              <a:gd name="connsiteY2-16" fmla="*/ 0 h 104775"/>
              <a:gd name="connsiteX3-17" fmla="*/ 561975 w 614362"/>
              <a:gd name="connsiteY3-18" fmla="*/ 97631 h 104775"/>
              <a:gd name="connsiteX4-19" fmla="*/ 47625 w 614362"/>
              <a:gd name="connsiteY4-20" fmla="*/ 104775 h 104775"/>
              <a:gd name="connsiteX0-21" fmla="*/ 47625 w 614362"/>
              <a:gd name="connsiteY0-22" fmla="*/ 104775 h 104775"/>
              <a:gd name="connsiteX1-23" fmla="*/ 0 w 614362"/>
              <a:gd name="connsiteY1-24" fmla="*/ 4763 h 104775"/>
              <a:gd name="connsiteX2-25" fmla="*/ 614362 w 614362"/>
              <a:gd name="connsiteY2-26" fmla="*/ 0 h 104775"/>
              <a:gd name="connsiteX3-27" fmla="*/ 561975 w 614362"/>
              <a:gd name="connsiteY3-28" fmla="*/ 97631 h 104775"/>
              <a:gd name="connsiteX4-29" fmla="*/ 47625 w 614362"/>
              <a:gd name="connsiteY4-30" fmla="*/ 104775 h 104775"/>
              <a:gd name="connsiteX0-31" fmla="*/ 47625 w 614362"/>
              <a:gd name="connsiteY0-32" fmla="*/ 104775 h 104775"/>
              <a:gd name="connsiteX1-33" fmla="*/ 0 w 614362"/>
              <a:gd name="connsiteY1-34" fmla="*/ 4763 h 104775"/>
              <a:gd name="connsiteX2-35" fmla="*/ 614362 w 614362"/>
              <a:gd name="connsiteY2-36" fmla="*/ 0 h 104775"/>
              <a:gd name="connsiteX3-37" fmla="*/ 561975 w 614362"/>
              <a:gd name="connsiteY3-38" fmla="*/ 97631 h 104775"/>
              <a:gd name="connsiteX4-39" fmla="*/ 47625 w 614362"/>
              <a:gd name="connsiteY4-40" fmla="*/ 104775 h 104775"/>
              <a:gd name="connsiteX0-41" fmla="*/ 47625 w 614362"/>
              <a:gd name="connsiteY0-42" fmla="*/ 104775 h 104775"/>
              <a:gd name="connsiteX1-43" fmla="*/ 0 w 614362"/>
              <a:gd name="connsiteY1-44" fmla="*/ 4763 h 104775"/>
              <a:gd name="connsiteX2-45" fmla="*/ 614362 w 614362"/>
              <a:gd name="connsiteY2-46" fmla="*/ 0 h 104775"/>
              <a:gd name="connsiteX3-47" fmla="*/ 561975 w 614362"/>
              <a:gd name="connsiteY3-48" fmla="*/ 97631 h 104775"/>
              <a:gd name="connsiteX4-49" fmla="*/ 47625 w 614362"/>
              <a:gd name="connsiteY4-50" fmla="*/ 104775 h 104775"/>
              <a:gd name="connsiteX0-51" fmla="*/ 47625 w 614362"/>
              <a:gd name="connsiteY0-52" fmla="*/ 112265 h 112265"/>
              <a:gd name="connsiteX1-53" fmla="*/ 0 w 614362"/>
              <a:gd name="connsiteY1-54" fmla="*/ 12253 h 112265"/>
              <a:gd name="connsiteX2-55" fmla="*/ 614362 w 614362"/>
              <a:gd name="connsiteY2-56" fmla="*/ 7490 h 112265"/>
              <a:gd name="connsiteX3-57" fmla="*/ 561975 w 614362"/>
              <a:gd name="connsiteY3-58" fmla="*/ 105121 h 112265"/>
              <a:gd name="connsiteX4-59" fmla="*/ 47625 w 614362"/>
              <a:gd name="connsiteY4-60" fmla="*/ 112265 h 112265"/>
              <a:gd name="connsiteX0-61" fmla="*/ 47625 w 614362"/>
              <a:gd name="connsiteY0-62" fmla="*/ 117575 h 117575"/>
              <a:gd name="connsiteX1-63" fmla="*/ 0 w 614362"/>
              <a:gd name="connsiteY1-64" fmla="*/ 17563 h 117575"/>
              <a:gd name="connsiteX2-65" fmla="*/ 614362 w 614362"/>
              <a:gd name="connsiteY2-66" fmla="*/ 12800 h 117575"/>
              <a:gd name="connsiteX3-67" fmla="*/ 561975 w 614362"/>
              <a:gd name="connsiteY3-68" fmla="*/ 110431 h 117575"/>
              <a:gd name="connsiteX4-69" fmla="*/ 47625 w 614362"/>
              <a:gd name="connsiteY4-70" fmla="*/ 117575 h 1175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14362" h="117575">
                <a:moveTo>
                  <a:pt x="47625" y="117575"/>
                </a:moveTo>
                <a:cubicBezTo>
                  <a:pt x="10319" y="100906"/>
                  <a:pt x="1588" y="55663"/>
                  <a:pt x="0" y="17563"/>
                </a:cubicBezTo>
                <a:cubicBezTo>
                  <a:pt x="164306" y="-7838"/>
                  <a:pt x="409575" y="-2280"/>
                  <a:pt x="614362" y="12800"/>
                </a:cubicBezTo>
                <a:cubicBezTo>
                  <a:pt x="606425" y="64394"/>
                  <a:pt x="596105" y="94556"/>
                  <a:pt x="561975" y="110431"/>
                </a:cubicBezTo>
                <a:lnTo>
                  <a:pt x="47625" y="117575"/>
                </a:lnTo>
                <a:close/>
              </a:path>
            </a:pathLst>
          </a:custGeom>
          <a:gradFill flip="none" rotWithShape="1">
            <a:gsLst>
              <a:gs pos="77917">
                <a:srgbClr val="A23200"/>
              </a:gs>
              <a:gs pos="11000">
                <a:srgbClr val="A23200"/>
              </a:gs>
            </a:gsLst>
            <a:lin ang="12600000" scaled="0"/>
            <a:tileRect/>
          </a:gradFill>
          <a:ln w="12700" cmpd="sng">
            <a:noFill/>
            <a:round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0" name="椭圆 5"/>
          <p:cNvSpPr/>
          <p:nvPr/>
        </p:nvSpPr>
        <p:spPr>
          <a:xfrm>
            <a:off x="3450464" y="2563113"/>
            <a:ext cx="270481" cy="846398"/>
          </a:xfrm>
          <a:custGeom>
            <a:avLst/>
            <a:gdLst>
              <a:gd name="connsiteX0" fmla="*/ 1 w 585066"/>
              <a:gd name="connsiteY0" fmla="*/ 0 h 1080121"/>
              <a:gd name="connsiteX1" fmla="*/ 270031 w 585066"/>
              <a:gd name="connsiteY1" fmla="*/ 0 h 1080121"/>
              <a:gd name="connsiteX2" fmla="*/ 270031 w 585066"/>
              <a:gd name="connsiteY2" fmla="*/ 497324 h 1080121"/>
              <a:gd name="connsiteX3" fmla="*/ 585066 w 585066"/>
              <a:gd name="connsiteY3" fmla="*/ 787588 h 1080121"/>
              <a:gd name="connsiteX4" fmla="*/ 292533 w 585066"/>
              <a:gd name="connsiteY4" fmla="*/ 1080121 h 1080121"/>
              <a:gd name="connsiteX5" fmla="*/ 2268 w 585066"/>
              <a:gd name="connsiteY5" fmla="*/ 810090 h 1080121"/>
              <a:gd name="connsiteX6" fmla="*/ 1 w 585066"/>
              <a:gd name="connsiteY6" fmla="*/ 810090 h 1080121"/>
              <a:gd name="connsiteX7" fmla="*/ 1 w 585066"/>
              <a:gd name="connsiteY7" fmla="*/ 787598 h 1080121"/>
              <a:gd name="connsiteX8" fmla="*/ 0 w 585066"/>
              <a:gd name="connsiteY8" fmla="*/ 787588 h 1080121"/>
              <a:gd name="connsiteX9" fmla="*/ 1 w 585066"/>
              <a:gd name="connsiteY9" fmla="*/ 787578 h 1080121"/>
              <a:gd name="connsiteX10" fmla="*/ 1 w 585066"/>
              <a:gd name="connsiteY10" fmla="*/ 0 h 1080121"/>
              <a:gd name="connsiteX0-1" fmla="*/ 1 w 308385"/>
              <a:gd name="connsiteY0-2" fmla="*/ 0 h 1089682"/>
              <a:gd name="connsiteX1-3" fmla="*/ 270031 w 308385"/>
              <a:gd name="connsiteY1-4" fmla="*/ 0 h 1089682"/>
              <a:gd name="connsiteX2-5" fmla="*/ 270031 w 308385"/>
              <a:gd name="connsiteY2-6" fmla="*/ 497324 h 1089682"/>
              <a:gd name="connsiteX3-7" fmla="*/ 292533 w 308385"/>
              <a:gd name="connsiteY3-8" fmla="*/ 1080121 h 1089682"/>
              <a:gd name="connsiteX4-9" fmla="*/ 2268 w 308385"/>
              <a:gd name="connsiteY4-10" fmla="*/ 810090 h 1089682"/>
              <a:gd name="connsiteX5-11" fmla="*/ 1 w 308385"/>
              <a:gd name="connsiteY5-12" fmla="*/ 810090 h 1089682"/>
              <a:gd name="connsiteX6-13" fmla="*/ 1 w 308385"/>
              <a:gd name="connsiteY6-14" fmla="*/ 787598 h 1089682"/>
              <a:gd name="connsiteX7-15" fmla="*/ 0 w 308385"/>
              <a:gd name="connsiteY7-16" fmla="*/ 787588 h 1089682"/>
              <a:gd name="connsiteX8-17" fmla="*/ 1 w 308385"/>
              <a:gd name="connsiteY8-18" fmla="*/ 787578 h 1089682"/>
              <a:gd name="connsiteX9-19" fmla="*/ 1 w 308385"/>
              <a:gd name="connsiteY9-20" fmla="*/ 0 h 1089682"/>
              <a:gd name="connsiteX0-21" fmla="*/ 1 w 272645"/>
              <a:gd name="connsiteY0-22" fmla="*/ 0 h 1101099"/>
              <a:gd name="connsiteX1-23" fmla="*/ 270031 w 272645"/>
              <a:gd name="connsiteY1-24" fmla="*/ 0 h 1101099"/>
              <a:gd name="connsiteX2-25" fmla="*/ 270031 w 272645"/>
              <a:gd name="connsiteY2-26" fmla="*/ 497324 h 1101099"/>
              <a:gd name="connsiteX3-27" fmla="*/ 235383 w 272645"/>
              <a:gd name="connsiteY3-28" fmla="*/ 1092027 h 1101099"/>
              <a:gd name="connsiteX4-29" fmla="*/ 2268 w 272645"/>
              <a:gd name="connsiteY4-30" fmla="*/ 810090 h 1101099"/>
              <a:gd name="connsiteX5-31" fmla="*/ 1 w 272645"/>
              <a:gd name="connsiteY5-32" fmla="*/ 810090 h 1101099"/>
              <a:gd name="connsiteX6-33" fmla="*/ 1 w 272645"/>
              <a:gd name="connsiteY6-34" fmla="*/ 787598 h 1101099"/>
              <a:gd name="connsiteX7-35" fmla="*/ 0 w 272645"/>
              <a:gd name="connsiteY7-36" fmla="*/ 787588 h 1101099"/>
              <a:gd name="connsiteX8-37" fmla="*/ 1 w 272645"/>
              <a:gd name="connsiteY8-38" fmla="*/ 787578 h 1101099"/>
              <a:gd name="connsiteX9-39" fmla="*/ 1 w 272645"/>
              <a:gd name="connsiteY9-40" fmla="*/ 0 h 1101099"/>
              <a:gd name="connsiteX0-41" fmla="*/ 1 w 272645"/>
              <a:gd name="connsiteY0-42" fmla="*/ 0 h 1101099"/>
              <a:gd name="connsiteX1-43" fmla="*/ 270031 w 272645"/>
              <a:gd name="connsiteY1-44" fmla="*/ 0 h 1101099"/>
              <a:gd name="connsiteX2-45" fmla="*/ 270031 w 272645"/>
              <a:gd name="connsiteY2-46" fmla="*/ 497324 h 1101099"/>
              <a:gd name="connsiteX3-47" fmla="*/ 235383 w 272645"/>
              <a:gd name="connsiteY3-48" fmla="*/ 1092027 h 1101099"/>
              <a:gd name="connsiteX4-49" fmla="*/ 2268 w 272645"/>
              <a:gd name="connsiteY4-50" fmla="*/ 810090 h 1101099"/>
              <a:gd name="connsiteX5-51" fmla="*/ 1 w 272645"/>
              <a:gd name="connsiteY5-52" fmla="*/ 787598 h 1101099"/>
              <a:gd name="connsiteX6-53" fmla="*/ 0 w 272645"/>
              <a:gd name="connsiteY6-54" fmla="*/ 787588 h 1101099"/>
              <a:gd name="connsiteX7-55" fmla="*/ 1 w 272645"/>
              <a:gd name="connsiteY7-56" fmla="*/ 787578 h 1101099"/>
              <a:gd name="connsiteX8-57" fmla="*/ 1 w 272645"/>
              <a:gd name="connsiteY8-58" fmla="*/ 0 h 1101099"/>
              <a:gd name="connsiteX0-59" fmla="*/ 1 w 272723"/>
              <a:gd name="connsiteY0-60" fmla="*/ 0 h 1097253"/>
              <a:gd name="connsiteX1-61" fmla="*/ 270031 w 272723"/>
              <a:gd name="connsiteY1-62" fmla="*/ 0 h 1097253"/>
              <a:gd name="connsiteX2-63" fmla="*/ 270031 w 272723"/>
              <a:gd name="connsiteY2-64" fmla="*/ 497324 h 1097253"/>
              <a:gd name="connsiteX3-65" fmla="*/ 235383 w 272723"/>
              <a:gd name="connsiteY3-66" fmla="*/ 1092027 h 1097253"/>
              <a:gd name="connsiteX4-67" fmla="*/ 1 w 272723"/>
              <a:gd name="connsiteY4-68" fmla="*/ 787598 h 1097253"/>
              <a:gd name="connsiteX5-69" fmla="*/ 0 w 272723"/>
              <a:gd name="connsiteY5-70" fmla="*/ 787588 h 1097253"/>
              <a:gd name="connsiteX6-71" fmla="*/ 1 w 272723"/>
              <a:gd name="connsiteY6-72" fmla="*/ 787578 h 1097253"/>
              <a:gd name="connsiteX7-73" fmla="*/ 1 w 272723"/>
              <a:gd name="connsiteY7-74" fmla="*/ 0 h 1097253"/>
              <a:gd name="connsiteX0-75" fmla="*/ 1 w 270031"/>
              <a:gd name="connsiteY0-76" fmla="*/ 0 h 787598"/>
              <a:gd name="connsiteX1-77" fmla="*/ 270031 w 270031"/>
              <a:gd name="connsiteY1-78" fmla="*/ 0 h 787598"/>
              <a:gd name="connsiteX2-79" fmla="*/ 270031 w 270031"/>
              <a:gd name="connsiteY2-80" fmla="*/ 497324 h 787598"/>
              <a:gd name="connsiteX3-81" fmla="*/ 1 w 270031"/>
              <a:gd name="connsiteY3-82" fmla="*/ 787598 h 787598"/>
              <a:gd name="connsiteX4-83" fmla="*/ 0 w 270031"/>
              <a:gd name="connsiteY4-84" fmla="*/ 787588 h 787598"/>
              <a:gd name="connsiteX5-85" fmla="*/ 1 w 270031"/>
              <a:gd name="connsiteY5-86" fmla="*/ 787578 h 787598"/>
              <a:gd name="connsiteX6-87" fmla="*/ 1 w 270031"/>
              <a:gd name="connsiteY6-88" fmla="*/ 0 h 787598"/>
              <a:gd name="connsiteX0-89" fmla="*/ 1 w 270031"/>
              <a:gd name="connsiteY0-90" fmla="*/ 0 h 787598"/>
              <a:gd name="connsiteX1-91" fmla="*/ 270031 w 270031"/>
              <a:gd name="connsiteY1-92" fmla="*/ 0 h 787598"/>
              <a:gd name="connsiteX2-93" fmla="*/ 270031 w 270031"/>
              <a:gd name="connsiteY2-94" fmla="*/ 497324 h 787598"/>
              <a:gd name="connsiteX3-95" fmla="*/ 1 w 270031"/>
              <a:gd name="connsiteY3-96" fmla="*/ 787598 h 787598"/>
              <a:gd name="connsiteX4-97" fmla="*/ 0 w 270031"/>
              <a:gd name="connsiteY4-98" fmla="*/ 787588 h 787598"/>
              <a:gd name="connsiteX5-99" fmla="*/ 1 w 270031"/>
              <a:gd name="connsiteY5-100" fmla="*/ 787578 h 787598"/>
              <a:gd name="connsiteX6-101" fmla="*/ 1 w 270031"/>
              <a:gd name="connsiteY6-102" fmla="*/ 0 h 787598"/>
              <a:gd name="connsiteX0-103" fmla="*/ 1 w 270031"/>
              <a:gd name="connsiteY0-104" fmla="*/ 0 h 787598"/>
              <a:gd name="connsiteX1-105" fmla="*/ 270031 w 270031"/>
              <a:gd name="connsiteY1-106" fmla="*/ 0 h 787598"/>
              <a:gd name="connsiteX2-107" fmla="*/ 270031 w 270031"/>
              <a:gd name="connsiteY2-108" fmla="*/ 497324 h 787598"/>
              <a:gd name="connsiteX3-109" fmla="*/ 1 w 270031"/>
              <a:gd name="connsiteY3-110" fmla="*/ 787598 h 787598"/>
              <a:gd name="connsiteX4-111" fmla="*/ 0 w 270031"/>
              <a:gd name="connsiteY4-112" fmla="*/ 787588 h 787598"/>
              <a:gd name="connsiteX5-113" fmla="*/ 1 w 270031"/>
              <a:gd name="connsiteY5-114" fmla="*/ 787578 h 787598"/>
              <a:gd name="connsiteX6-115" fmla="*/ 1 w 270031"/>
              <a:gd name="connsiteY6-116" fmla="*/ 0 h 787598"/>
              <a:gd name="connsiteX0-117" fmla="*/ 1 w 270031"/>
              <a:gd name="connsiteY0-118" fmla="*/ 0 h 787598"/>
              <a:gd name="connsiteX1-119" fmla="*/ 270031 w 270031"/>
              <a:gd name="connsiteY1-120" fmla="*/ 0 h 787598"/>
              <a:gd name="connsiteX2-121" fmla="*/ 270031 w 270031"/>
              <a:gd name="connsiteY2-122" fmla="*/ 497324 h 787598"/>
              <a:gd name="connsiteX3-123" fmla="*/ 1 w 270031"/>
              <a:gd name="connsiteY3-124" fmla="*/ 787598 h 787598"/>
              <a:gd name="connsiteX4-125" fmla="*/ 0 w 270031"/>
              <a:gd name="connsiteY4-126" fmla="*/ 787588 h 787598"/>
              <a:gd name="connsiteX5-127" fmla="*/ 1 w 270031"/>
              <a:gd name="connsiteY5-128" fmla="*/ 787578 h 787598"/>
              <a:gd name="connsiteX6-129" fmla="*/ 1 w 270031"/>
              <a:gd name="connsiteY6-130" fmla="*/ 0 h 787598"/>
              <a:gd name="connsiteX0-131" fmla="*/ 1 w 270031"/>
              <a:gd name="connsiteY0-132" fmla="*/ 0 h 787598"/>
              <a:gd name="connsiteX1-133" fmla="*/ 270031 w 270031"/>
              <a:gd name="connsiteY1-134" fmla="*/ 0 h 787598"/>
              <a:gd name="connsiteX2-135" fmla="*/ 270031 w 270031"/>
              <a:gd name="connsiteY2-136" fmla="*/ 497324 h 787598"/>
              <a:gd name="connsiteX3-137" fmla="*/ 1 w 270031"/>
              <a:gd name="connsiteY3-138" fmla="*/ 787598 h 787598"/>
              <a:gd name="connsiteX4-139" fmla="*/ 0 w 270031"/>
              <a:gd name="connsiteY4-140" fmla="*/ 787588 h 787598"/>
              <a:gd name="connsiteX5-141" fmla="*/ 1 w 270031"/>
              <a:gd name="connsiteY5-142" fmla="*/ 787578 h 787598"/>
              <a:gd name="connsiteX6-143" fmla="*/ 1 w 270031"/>
              <a:gd name="connsiteY6-144" fmla="*/ 0 h 787598"/>
              <a:gd name="connsiteX0-145" fmla="*/ 1 w 270031"/>
              <a:gd name="connsiteY0-146" fmla="*/ 0 h 787598"/>
              <a:gd name="connsiteX1-147" fmla="*/ 270031 w 270031"/>
              <a:gd name="connsiteY1-148" fmla="*/ 0 h 787598"/>
              <a:gd name="connsiteX2-149" fmla="*/ 270031 w 270031"/>
              <a:gd name="connsiteY2-150" fmla="*/ 497324 h 787598"/>
              <a:gd name="connsiteX3-151" fmla="*/ 1 w 270031"/>
              <a:gd name="connsiteY3-152" fmla="*/ 787598 h 787598"/>
              <a:gd name="connsiteX4-153" fmla="*/ 0 w 270031"/>
              <a:gd name="connsiteY4-154" fmla="*/ 787588 h 787598"/>
              <a:gd name="connsiteX5-155" fmla="*/ 1 w 270031"/>
              <a:gd name="connsiteY5-156" fmla="*/ 787578 h 787598"/>
              <a:gd name="connsiteX6-157" fmla="*/ 1 w 270031"/>
              <a:gd name="connsiteY6-158" fmla="*/ 0 h 787598"/>
              <a:gd name="connsiteX0-159" fmla="*/ 1058 w 271088"/>
              <a:gd name="connsiteY0-160" fmla="*/ 0 h 920132"/>
              <a:gd name="connsiteX1-161" fmla="*/ 271088 w 271088"/>
              <a:gd name="connsiteY1-162" fmla="*/ 0 h 920132"/>
              <a:gd name="connsiteX2-163" fmla="*/ 271088 w 271088"/>
              <a:gd name="connsiteY2-164" fmla="*/ 497324 h 920132"/>
              <a:gd name="connsiteX3-165" fmla="*/ 1058 w 271088"/>
              <a:gd name="connsiteY3-166" fmla="*/ 787598 h 920132"/>
              <a:gd name="connsiteX4-167" fmla="*/ 1057 w 271088"/>
              <a:gd name="connsiteY4-168" fmla="*/ 787588 h 920132"/>
              <a:gd name="connsiteX5-169" fmla="*/ 1058 w 271088"/>
              <a:gd name="connsiteY5-170" fmla="*/ 787578 h 920132"/>
              <a:gd name="connsiteX6-171" fmla="*/ 1058 w 271088"/>
              <a:gd name="connsiteY6-172" fmla="*/ 0 h 920132"/>
              <a:gd name="connsiteX0-173" fmla="*/ 41275 w 311305"/>
              <a:gd name="connsiteY0-174" fmla="*/ 0 h 864041"/>
              <a:gd name="connsiteX1-175" fmla="*/ 311305 w 311305"/>
              <a:gd name="connsiteY1-176" fmla="*/ 0 h 864041"/>
              <a:gd name="connsiteX2-177" fmla="*/ 311305 w 311305"/>
              <a:gd name="connsiteY2-178" fmla="*/ 497324 h 864041"/>
              <a:gd name="connsiteX3-179" fmla="*/ 41275 w 311305"/>
              <a:gd name="connsiteY3-180" fmla="*/ 787598 h 864041"/>
              <a:gd name="connsiteX4-181" fmla="*/ 41274 w 311305"/>
              <a:gd name="connsiteY4-182" fmla="*/ 787588 h 864041"/>
              <a:gd name="connsiteX5-183" fmla="*/ 41275 w 311305"/>
              <a:gd name="connsiteY5-184" fmla="*/ 787578 h 864041"/>
              <a:gd name="connsiteX6-185" fmla="*/ 41275 w 311305"/>
              <a:gd name="connsiteY6-186" fmla="*/ 0 h 864041"/>
              <a:gd name="connsiteX0-187" fmla="*/ 41275 w 311305"/>
              <a:gd name="connsiteY0-188" fmla="*/ 0 h 864041"/>
              <a:gd name="connsiteX1-189" fmla="*/ 311305 w 311305"/>
              <a:gd name="connsiteY1-190" fmla="*/ 0 h 864041"/>
              <a:gd name="connsiteX2-191" fmla="*/ 311305 w 311305"/>
              <a:gd name="connsiteY2-192" fmla="*/ 497324 h 864041"/>
              <a:gd name="connsiteX3-193" fmla="*/ 41275 w 311305"/>
              <a:gd name="connsiteY3-194" fmla="*/ 787598 h 864041"/>
              <a:gd name="connsiteX4-195" fmla="*/ 41274 w 311305"/>
              <a:gd name="connsiteY4-196" fmla="*/ 787588 h 864041"/>
              <a:gd name="connsiteX5-197" fmla="*/ 41275 w 311305"/>
              <a:gd name="connsiteY5-198" fmla="*/ 787578 h 864041"/>
              <a:gd name="connsiteX6-199" fmla="*/ 41275 w 311305"/>
              <a:gd name="connsiteY6-200" fmla="*/ 0 h 864041"/>
              <a:gd name="connsiteX0-201" fmla="*/ 1 w 270031"/>
              <a:gd name="connsiteY0-202" fmla="*/ 0 h 864041"/>
              <a:gd name="connsiteX1-203" fmla="*/ 270031 w 270031"/>
              <a:gd name="connsiteY1-204" fmla="*/ 0 h 864041"/>
              <a:gd name="connsiteX2-205" fmla="*/ 270031 w 270031"/>
              <a:gd name="connsiteY2-206" fmla="*/ 497324 h 864041"/>
              <a:gd name="connsiteX3-207" fmla="*/ 1 w 270031"/>
              <a:gd name="connsiteY3-208" fmla="*/ 787598 h 864041"/>
              <a:gd name="connsiteX4-209" fmla="*/ 0 w 270031"/>
              <a:gd name="connsiteY4-210" fmla="*/ 787588 h 864041"/>
              <a:gd name="connsiteX5-211" fmla="*/ 1 w 270031"/>
              <a:gd name="connsiteY5-212" fmla="*/ 787578 h 864041"/>
              <a:gd name="connsiteX6-213" fmla="*/ 1 w 270031"/>
              <a:gd name="connsiteY6-214" fmla="*/ 0 h 864041"/>
              <a:gd name="connsiteX0-215" fmla="*/ 1 w 270031"/>
              <a:gd name="connsiteY0-216" fmla="*/ 0 h 809007"/>
              <a:gd name="connsiteX1-217" fmla="*/ 270031 w 270031"/>
              <a:gd name="connsiteY1-218" fmla="*/ 0 h 809007"/>
              <a:gd name="connsiteX2-219" fmla="*/ 270031 w 270031"/>
              <a:gd name="connsiteY2-220" fmla="*/ 497324 h 809007"/>
              <a:gd name="connsiteX3-221" fmla="*/ 1 w 270031"/>
              <a:gd name="connsiteY3-222" fmla="*/ 787598 h 809007"/>
              <a:gd name="connsiteX4-223" fmla="*/ 0 w 270031"/>
              <a:gd name="connsiteY4-224" fmla="*/ 787588 h 809007"/>
              <a:gd name="connsiteX5-225" fmla="*/ 1 w 270031"/>
              <a:gd name="connsiteY5-226" fmla="*/ 787578 h 809007"/>
              <a:gd name="connsiteX6-227" fmla="*/ 1 w 270031"/>
              <a:gd name="connsiteY6-228" fmla="*/ 0 h 809007"/>
              <a:gd name="connsiteX0-229" fmla="*/ 1 w 270031"/>
              <a:gd name="connsiteY0-230" fmla="*/ 0 h 787598"/>
              <a:gd name="connsiteX1-231" fmla="*/ 270031 w 270031"/>
              <a:gd name="connsiteY1-232" fmla="*/ 0 h 787598"/>
              <a:gd name="connsiteX2-233" fmla="*/ 270031 w 270031"/>
              <a:gd name="connsiteY2-234" fmla="*/ 497324 h 787598"/>
              <a:gd name="connsiteX3-235" fmla="*/ 1 w 270031"/>
              <a:gd name="connsiteY3-236" fmla="*/ 787598 h 787598"/>
              <a:gd name="connsiteX4-237" fmla="*/ 0 w 270031"/>
              <a:gd name="connsiteY4-238" fmla="*/ 787588 h 787598"/>
              <a:gd name="connsiteX5-239" fmla="*/ 1 w 270031"/>
              <a:gd name="connsiteY5-240" fmla="*/ 787578 h 787598"/>
              <a:gd name="connsiteX6-241" fmla="*/ 1 w 270031"/>
              <a:gd name="connsiteY6-242" fmla="*/ 0 h 787598"/>
              <a:gd name="connsiteX0-243" fmla="*/ 1 w 270031"/>
              <a:gd name="connsiteY0-244" fmla="*/ 0 h 846049"/>
              <a:gd name="connsiteX1-245" fmla="*/ 270031 w 270031"/>
              <a:gd name="connsiteY1-246" fmla="*/ 0 h 846049"/>
              <a:gd name="connsiteX2-247" fmla="*/ 270031 w 270031"/>
              <a:gd name="connsiteY2-248" fmla="*/ 497324 h 846049"/>
              <a:gd name="connsiteX3-249" fmla="*/ 1 w 270031"/>
              <a:gd name="connsiteY3-250" fmla="*/ 787598 h 846049"/>
              <a:gd name="connsiteX4-251" fmla="*/ 0 w 270031"/>
              <a:gd name="connsiteY4-252" fmla="*/ 787588 h 846049"/>
              <a:gd name="connsiteX5-253" fmla="*/ 1 w 270031"/>
              <a:gd name="connsiteY5-254" fmla="*/ 787578 h 846049"/>
              <a:gd name="connsiteX6-255" fmla="*/ 1 w 270031"/>
              <a:gd name="connsiteY6-256" fmla="*/ 0 h 846049"/>
              <a:gd name="connsiteX0-257" fmla="*/ 1 w 270481"/>
              <a:gd name="connsiteY0-258" fmla="*/ 0 h 846049"/>
              <a:gd name="connsiteX1-259" fmla="*/ 270031 w 270481"/>
              <a:gd name="connsiteY1-260" fmla="*/ 0 h 846049"/>
              <a:gd name="connsiteX2-261" fmla="*/ 270031 w 270481"/>
              <a:gd name="connsiteY2-262" fmla="*/ 497324 h 846049"/>
              <a:gd name="connsiteX3-263" fmla="*/ 1 w 270481"/>
              <a:gd name="connsiteY3-264" fmla="*/ 787598 h 846049"/>
              <a:gd name="connsiteX4-265" fmla="*/ 0 w 270481"/>
              <a:gd name="connsiteY4-266" fmla="*/ 787588 h 846049"/>
              <a:gd name="connsiteX5-267" fmla="*/ 1 w 270481"/>
              <a:gd name="connsiteY5-268" fmla="*/ 787578 h 846049"/>
              <a:gd name="connsiteX6-269" fmla="*/ 1 w 270481"/>
              <a:gd name="connsiteY6-270" fmla="*/ 0 h 846049"/>
              <a:gd name="connsiteX0-271" fmla="*/ 1 w 270481"/>
              <a:gd name="connsiteY0-272" fmla="*/ 0 h 787598"/>
              <a:gd name="connsiteX1-273" fmla="*/ 270031 w 270481"/>
              <a:gd name="connsiteY1-274" fmla="*/ 0 h 787598"/>
              <a:gd name="connsiteX2-275" fmla="*/ 270031 w 270481"/>
              <a:gd name="connsiteY2-276" fmla="*/ 497324 h 787598"/>
              <a:gd name="connsiteX3-277" fmla="*/ 1 w 270481"/>
              <a:gd name="connsiteY3-278" fmla="*/ 787598 h 787598"/>
              <a:gd name="connsiteX4-279" fmla="*/ 0 w 270481"/>
              <a:gd name="connsiteY4-280" fmla="*/ 787588 h 787598"/>
              <a:gd name="connsiteX5-281" fmla="*/ 1 w 270481"/>
              <a:gd name="connsiteY5-282" fmla="*/ 787578 h 787598"/>
              <a:gd name="connsiteX6-283" fmla="*/ 1 w 270481"/>
              <a:gd name="connsiteY6-284" fmla="*/ 0 h 787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0481" h="787598">
                <a:moveTo>
                  <a:pt x="1" y="0"/>
                </a:moveTo>
                <a:lnTo>
                  <a:pt x="270031" y="0"/>
                </a:lnTo>
                <a:lnTo>
                  <a:pt x="270031" y="497324"/>
                </a:lnTo>
                <a:cubicBezTo>
                  <a:pt x="282176" y="811946"/>
                  <a:pt x="45006" y="739221"/>
                  <a:pt x="1" y="787598"/>
                </a:cubicBezTo>
                <a:cubicBezTo>
                  <a:pt x="0" y="787595"/>
                  <a:pt x="0" y="787591"/>
                  <a:pt x="0" y="787588"/>
                </a:cubicBezTo>
                <a:cubicBezTo>
                  <a:pt x="0" y="787585"/>
                  <a:pt x="338139" y="773877"/>
                  <a:pt x="1" y="787578"/>
                </a:cubicBezTo>
                <a:cubicBezTo>
                  <a:pt x="0" y="591727"/>
                  <a:pt x="1" y="262526"/>
                  <a:pt x="1" y="0"/>
                </a:cubicBezTo>
                <a:close/>
              </a:path>
            </a:pathLst>
          </a:custGeom>
          <a:gradFill flip="none" rotWithShape="1">
            <a:gsLst>
              <a:gs pos="79000">
                <a:srgbClr val="C83C00"/>
              </a:gs>
              <a:gs pos="0">
                <a:srgbClr val="FFC905"/>
              </a:gs>
            </a:gsLst>
            <a:lin ang="12600000" scaled="0"/>
            <a:tileRect/>
          </a:gradFill>
          <a:ln w="12700" cmpd="sng">
            <a:noFill/>
            <a:round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1" name="椭圆 5"/>
          <p:cNvSpPr/>
          <p:nvPr/>
        </p:nvSpPr>
        <p:spPr>
          <a:xfrm flipH="1">
            <a:off x="3179982" y="2563113"/>
            <a:ext cx="270481" cy="846398"/>
          </a:xfrm>
          <a:custGeom>
            <a:avLst/>
            <a:gdLst>
              <a:gd name="connsiteX0" fmla="*/ 1 w 585066"/>
              <a:gd name="connsiteY0" fmla="*/ 0 h 1080121"/>
              <a:gd name="connsiteX1" fmla="*/ 270031 w 585066"/>
              <a:gd name="connsiteY1" fmla="*/ 0 h 1080121"/>
              <a:gd name="connsiteX2" fmla="*/ 270031 w 585066"/>
              <a:gd name="connsiteY2" fmla="*/ 497324 h 1080121"/>
              <a:gd name="connsiteX3" fmla="*/ 585066 w 585066"/>
              <a:gd name="connsiteY3" fmla="*/ 787588 h 1080121"/>
              <a:gd name="connsiteX4" fmla="*/ 292533 w 585066"/>
              <a:gd name="connsiteY4" fmla="*/ 1080121 h 1080121"/>
              <a:gd name="connsiteX5" fmla="*/ 2268 w 585066"/>
              <a:gd name="connsiteY5" fmla="*/ 810090 h 1080121"/>
              <a:gd name="connsiteX6" fmla="*/ 1 w 585066"/>
              <a:gd name="connsiteY6" fmla="*/ 810090 h 1080121"/>
              <a:gd name="connsiteX7" fmla="*/ 1 w 585066"/>
              <a:gd name="connsiteY7" fmla="*/ 787598 h 1080121"/>
              <a:gd name="connsiteX8" fmla="*/ 0 w 585066"/>
              <a:gd name="connsiteY8" fmla="*/ 787588 h 1080121"/>
              <a:gd name="connsiteX9" fmla="*/ 1 w 585066"/>
              <a:gd name="connsiteY9" fmla="*/ 787578 h 1080121"/>
              <a:gd name="connsiteX10" fmla="*/ 1 w 585066"/>
              <a:gd name="connsiteY10" fmla="*/ 0 h 1080121"/>
              <a:gd name="connsiteX0-1" fmla="*/ 1 w 308385"/>
              <a:gd name="connsiteY0-2" fmla="*/ 0 h 1089682"/>
              <a:gd name="connsiteX1-3" fmla="*/ 270031 w 308385"/>
              <a:gd name="connsiteY1-4" fmla="*/ 0 h 1089682"/>
              <a:gd name="connsiteX2-5" fmla="*/ 270031 w 308385"/>
              <a:gd name="connsiteY2-6" fmla="*/ 497324 h 1089682"/>
              <a:gd name="connsiteX3-7" fmla="*/ 292533 w 308385"/>
              <a:gd name="connsiteY3-8" fmla="*/ 1080121 h 1089682"/>
              <a:gd name="connsiteX4-9" fmla="*/ 2268 w 308385"/>
              <a:gd name="connsiteY4-10" fmla="*/ 810090 h 1089682"/>
              <a:gd name="connsiteX5-11" fmla="*/ 1 w 308385"/>
              <a:gd name="connsiteY5-12" fmla="*/ 810090 h 1089682"/>
              <a:gd name="connsiteX6-13" fmla="*/ 1 w 308385"/>
              <a:gd name="connsiteY6-14" fmla="*/ 787598 h 1089682"/>
              <a:gd name="connsiteX7-15" fmla="*/ 0 w 308385"/>
              <a:gd name="connsiteY7-16" fmla="*/ 787588 h 1089682"/>
              <a:gd name="connsiteX8-17" fmla="*/ 1 w 308385"/>
              <a:gd name="connsiteY8-18" fmla="*/ 787578 h 1089682"/>
              <a:gd name="connsiteX9-19" fmla="*/ 1 w 308385"/>
              <a:gd name="connsiteY9-20" fmla="*/ 0 h 1089682"/>
              <a:gd name="connsiteX0-21" fmla="*/ 1 w 272645"/>
              <a:gd name="connsiteY0-22" fmla="*/ 0 h 1101099"/>
              <a:gd name="connsiteX1-23" fmla="*/ 270031 w 272645"/>
              <a:gd name="connsiteY1-24" fmla="*/ 0 h 1101099"/>
              <a:gd name="connsiteX2-25" fmla="*/ 270031 w 272645"/>
              <a:gd name="connsiteY2-26" fmla="*/ 497324 h 1101099"/>
              <a:gd name="connsiteX3-27" fmla="*/ 235383 w 272645"/>
              <a:gd name="connsiteY3-28" fmla="*/ 1092027 h 1101099"/>
              <a:gd name="connsiteX4-29" fmla="*/ 2268 w 272645"/>
              <a:gd name="connsiteY4-30" fmla="*/ 810090 h 1101099"/>
              <a:gd name="connsiteX5-31" fmla="*/ 1 w 272645"/>
              <a:gd name="connsiteY5-32" fmla="*/ 810090 h 1101099"/>
              <a:gd name="connsiteX6-33" fmla="*/ 1 w 272645"/>
              <a:gd name="connsiteY6-34" fmla="*/ 787598 h 1101099"/>
              <a:gd name="connsiteX7-35" fmla="*/ 0 w 272645"/>
              <a:gd name="connsiteY7-36" fmla="*/ 787588 h 1101099"/>
              <a:gd name="connsiteX8-37" fmla="*/ 1 w 272645"/>
              <a:gd name="connsiteY8-38" fmla="*/ 787578 h 1101099"/>
              <a:gd name="connsiteX9-39" fmla="*/ 1 w 272645"/>
              <a:gd name="connsiteY9-40" fmla="*/ 0 h 1101099"/>
              <a:gd name="connsiteX0-41" fmla="*/ 1 w 272645"/>
              <a:gd name="connsiteY0-42" fmla="*/ 0 h 1101099"/>
              <a:gd name="connsiteX1-43" fmla="*/ 270031 w 272645"/>
              <a:gd name="connsiteY1-44" fmla="*/ 0 h 1101099"/>
              <a:gd name="connsiteX2-45" fmla="*/ 270031 w 272645"/>
              <a:gd name="connsiteY2-46" fmla="*/ 497324 h 1101099"/>
              <a:gd name="connsiteX3-47" fmla="*/ 235383 w 272645"/>
              <a:gd name="connsiteY3-48" fmla="*/ 1092027 h 1101099"/>
              <a:gd name="connsiteX4-49" fmla="*/ 2268 w 272645"/>
              <a:gd name="connsiteY4-50" fmla="*/ 810090 h 1101099"/>
              <a:gd name="connsiteX5-51" fmla="*/ 1 w 272645"/>
              <a:gd name="connsiteY5-52" fmla="*/ 787598 h 1101099"/>
              <a:gd name="connsiteX6-53" fmla="*/ 0 w 272645"/>
              <a:gd name="connsiteY6-54" fmla="*/ 787588 h 1101099"/>
              <a:gd name="connsiteX7-55" fmla="*/ 1 w 272645"/>
              <a:gd name="connsiteY7-56" fmla="*/ 787578 h 1101099"/>
              <a:gd name="connsiteX8-57" fmla="*/ 1 w 272645"/>
              <a:gd name="connsiteY8-58" fmla="*/ 0 h 1101099"/>
              <a:gd name="connsiteX0-59" fmla="*/ 1 w 272723"/>
              <a:gd name="connsiteY0-60" fmla="*/ 0 h 1097253"/>
              <a:gd name="connsiteX1-61" fmla="*/ 270031 w 272723"/>
              <a:gd name="connsiteY1-62" fmla="*/ 0 h 1097253"/>
              <a:gd name="connsiteX2-63" fmla="*/ 270031 w 272723"/>
              <a:gd name="connsiteY2-64" fmla="*/ 497324 h 1097253"/>
              <a:gd name="connsiteX3-65" fmla="*/ 235383 w 272723"/>
              <a:gd name="connsiteY3-66" fmla="*/ 1092027 h 1097253"/>
              <a:gd name="connsiteX4-67" fmla="*/ 1 w 272723"/>
              <a:gd name="connsiteY4-68" fmla="*/ 787598 h 1097253"/>
              <a:gd name="connsiteX5-69" fmla="*/ 0 w 272723"/>
              <a:gd name="connsiteY5-70" fmla="*/ 787588 h 1097253"/>
              <a:gd name="connsiteX6-71" fmla="*/ 1 w 272723"/>
              <a:gd name="connsiteY6-72" fmla="*/ 787578 h 1097253"/>
              <a:gd name="connsiteX7-73" fmla="*/ 1 w 272723"/>
              <a:gd name="connsiteY7-74" fmla="*/ 0 h 1097253"/>
              <a:gd name="connsiteX0-75" fmla="*/ 1 w 270031"/>
              <a:gd name="connsiteY0-76" fmla="*/ 0 h 787598"/>
              <a:gd name="connsiteX1-77" fmla="*/ 270031 w 270031"/>
              <a:gd name="connsiteY1-78" fmla="*/ 0 h 787598"/>
              <a:gd name="connsiteX2-79" fmla="*/ 270031 w 270031"/>
              <a:gd name="connsiteY2-80" fmla="*/ 497324 h 787598"/>
              <a:gd name="connsiteX3-81" fmla="*/ 1 w 270031"/>
              <a:gd name="connsiteY3-82" fmla="*/ 787598 h 787598"/>
              <a:gd name="connsiteX4-83" fmla="*/ 0 w 270031"/>
              <a:gd name="connsiteY4-84" fmla="*/ 787588 h 787598"/>
              <a:gd name="connsiteX5-85" fmla="*/ 1 w 270031"/>
              <a:gd name="connsiteY5-86" fmla="*/ 787578 h 787598"/>
              <a:gd name="connsiteX6-87" fmla="*/ 1 w 270031"/>
              <a:gd name="connsiteY6-88" fmla="*/ 0 h 787598"/>
              <a:gd name="connsiteX0-89" fmla="*/ 1 w 270031"/>
              <a:gd name="connsiteY0-90" fmla="*/ 0 h 787598"/>
              <a:gd name="connsiteX1-91" fmla="*/ 270031 w 270031"/>
              <a:gd name="connsiteY1-92" fmla="*/ 0 h 787598"/>
              <a:gd name="connsiteX2-93" fmla="*/ 270031 w 270031"/>
              <a:gd name="connsiteY2-94" fmla="*/ 497324 h 787598"/>
              <a:gd name="connsiteX3-95" fmla="*/ 1 w 270031"/>
              <a:gd name="connsiteY3-96" fmla="*/ 787598 h 787598"/>
              <a:gd name="connsiteX4-97" fmla="*/ 0 w 270031"/>
              <a:gd name="connsiteY4-98" fmla="*/ 787588 h 787598"/>
              <a:gd name="connsiteX5-99" fmla="*/ 1 w 270031"/>
              <a:gd name="connsiteY5-100" fmla="*/ 787578 h 787598"/>
              <a:gd name="connsiteX6-101" fmla="*/ 1 w 270031"/>
              <a:gd name="connsiteY6-102" fmla="*/ 0 h 787598"/>
              <a:gd name="connsiteX0-103" fmla="*/ 1 w 270031"/>
              <a:gd name="connsiteY0-104" fmla="*/ 0 h 787598"/>
              <a:gd name="connsiteX1-105" fmla="*/ 270031 w 270031"/>
              <a:gd name="connsiteY1-106" fmla="*/ 0 h 787598"/>
              <a:gd name="connsiteX2-107" fmla="*/ 270031 w 270031"/>
              <a:gd name="connsiteY2-108" fmla="*/ 497324 h 787598"/>
              <a:gd name="connsiteX3-109" fmla="*/ 1 w 270031"/>
              <a:gd name="connsiteY3-110" fmla="*/ 787598 h 787598"/>
              <a:gd name="connsiteX4-111" fmla="*/ 0 w 270031"/>
              <a:gd name="connsiteY4-112" fmla="*/ 787588 h 787598"/>
              <a:gd name="connsiteX5-113" fmla="*/ 1 w 270031"/>
              <a:gd name="connsiteY5-114" fmla="*/ 787578 h 787598"/>
              <a:gd name="connsiteX6-115" fmla="*/ 1 w 270031"/>
              <a:gd name="connsiteY6-116" fmla="*/ 0 h 787598"/>
              <a:gd name="connsiteX0-117" fmla="*/ 1 w 270031"/>
              <a:gd name="connsiteY0-118" fmla="*/ 0 h 787598"/>
              <a:gd name="connsiteX1-119" fmla="*/ 270031 w 270031"/>
              <a:gd name="connsiteY1-120" fmla="*/ 0 h 787598"/>
              <a:gd name="connsiteX2-121" fmla="*/ 270031 w 270031"/>
              <a:gd name="connsiteY2-122" fmla="*/ 497324 h 787598"/>
              <a:gd name="connsiteX3-123" fmla="*/ 1 w 270031"/>
              <a:gd name="connsiteY3-124" fmla="*/ 787598 h 787598"/>
              <a:gd name="connsiteX4-125" fmla="*/ 0 w 270031"/>
              <a:gd name="connsiteY4-126" fmla="*/ 787588 h 787598"/>
              <a:gd name="connsiteX5-127" fmla="*/ 1 w 270031"/>
              <a:gd name="connsiteY5-128" fmla="*/ 787578 h 787598"/>
              <a:gd name="connsiteX6-129" fmla="*/ 1 w 270031"/>
              <a:gd name="connsiteY6-130" fmla="*/ 0 h 787598"/>
              <a:gd name="connsiteX0-131" fmla="*/ 1 w 270031"/>
              <a:gd name="connsiteY0-132" fmla="*/ 0 h 787598"/>
              <a:gd name="connsiteX1-133" fmla="*/ 270031 w 270031"/>
              <a:gd name="connsiteY1-134" fmla="*/ 0 h 787598"/>
              <a:gd name="connsiteX2-135" fmla="*/ 270031 w 270031"/>
              <a:gd name="connsiteY2-136" fmla="*/ 497324 h 787598"/>
              <a:gd name="connsiteX3-137" fmla="*/ 1 w 270031"/>
              <a:gd name="connsiteY3-138" fmla="*/ 787598 h 787598"/>
              <a:gd name="connsiteX4-139" fmla="*/ 0 w 270031"/>
              <a:gd name="connsiteY4-140" fmla="*/ 787588 h 787598"/>
              <a:gd name="connsiteX5-141" fmla="*/ 1 w 270031"/>
              <a:gd name="connsiteY5-142" fmla="*/ 787578 h 787598"/>
              <a:gd name="connsiteX6-143" fmla="*/ 1 w 270031"/>
              <a:gd name="connsiteY6-144" fmla="*/ 0 h 787598"/>
              <a:gd name="connsiteX0-145" fmla="*/ 1 w 270031"/>
              <a:gd name="connsiteY0-146" fmla="*/ 0 h 787598"/>
              <a:gd name="connsiteX1-147" fmla="*/ 270031 w 270031"/>
              <a:gd name="connsiteY1-148" fmla="*/ 0 h 787598"/>
              <a:gd name="connsiteX2-149" fmla="*/ 270031 w 270031"/>
              <a:gd name="connsiteY2-150" fmla="*/ 497324 h 787598"/>
              <a:gd name="connsiteX3-151" fmla="*/ 1 w 270031"/>
              <a:gd name="connsiteY3-152" fmla="*/ 787598 h 787598"/>
              <a:gd name="connsiteX4-153" fmla="*/ 0 w 270031"/>
              <a:gd name="connsiteY4-154" fmla="*/ 787588 h 787598"/>
              <a:gd name="connsiteX5-155" fmla="*/ 1 w 270031"/>
              <a:gd name="connsiteY5-156" fmla="*/ 787578 h 787598"/>
              <a:gd name="connsiteX6-157" fmla="*/ 1 w 270031"/>
              <a:gd name="connsiteY6-158" fmla="*/ 0 h 787598"/>
              <a:gd name="connsiteX0-159" fmla="*/ 1058 w 271088"/>
              <a:gd name="connsiteY0-160" fmla="*/ 0 h 920132"/>
              <a:gd name="connsiteX1-161" fmla="*/ 271088 w 271088"/>
              <a:gd name="connsiteY1-162" fmla="*/ 0 h 920132"/>
              <a:gd name="connsiteX2-163" fmla="*/ 271088 w 271088"/>
              <a:gd name="connsiteY2-164" fmla="*/ 497324 h 920132"/>
              <a:gd name="connsiteX3-165" fmla="*/ 1058 w 271088"/>
              <a:gd name="connsiteY3-166" fmla="*/ 787598 h 920132"/>
              <a:gd name="connsiteX4-167" fmla="*/ 1057 w 271088"/>
              <a:gd name="connsiteY4-168" fmla="*/ 787588 h 920132"/>
              <a:gd name="connsiteX5-169" fmla="*/ 1058 w 271088"/>
              <a:gd name="connsiteY5-170" fmla="*/ 787578 h 920132"/>
              <a:gd name="connsiteX6-171" fmla="*/ 1058 w 271088"/>
              <a:gd name="connsiteY6-172" fmla="*/ 0 h 920132"/>
              <a:gd name="connsiteX0-173" fmla="*/ 41275 w 311305"/>
              <a:gd name="connsiteY0-174" fmla="*/ 0 h 864041"/>
              <a:gd name="connsiteX1-175" fmla="*/ 311305 w 311305"/>
              <a:gd name="connsiteY1-176" fmla="*/ 0 h 864041"/>
              <a:gd name="connsiteX2-177" fmla="*/ 311305 w 311305"/>
              <a:gd name="connsiteY2-178" fmla="*/ 497324 h 864041"/>
              <a:gd name="connsiteX3-179" fmla="*/ 41275 w 311305"/>
              <a:gd name="connsiteY3-180" fmla="*/ 787598 h 864041"/>
              <a:gd name="connsiteX4-181" fmla="*/ 41274 w 311305"/>
              <a:gd name="connsiteY4-182" fmla="*/ 787588 h 864041"/>
              <a:gd name="connsiteX5-183" fmla="*/ 41275 w 311305"/>
              <a:gd name="connsiteY5-184" fmla="*/ 787578 h 864041"/>
              <a:gd name="connsiteX6-185" fmla="*/ 41275 w 311305"/>
              <a:gd name="connsiteY6-186" fmla="*/ 0 h 864041"/>
              <a:gd name="connsiteX0-187" fmla="*/ 41275 w 311305"/>
              <a:gd name="connsiteY0-188" fmla="*/ 0 h 864041"/>
              <a:gd name="connsiteX1-189" fmla="*/ 311305 w 311305"/>
              <a:gd name="connsiteY1-190" fmla="*/ 0 h 864041"/>
              <a:gd name="connsiteX2-191" fmla="*/ 311305 w 311305"/>
              <a:gd name="connsiteY2-192" fmla="*/ 497324 h 864041"/>
              <a:gd name="connsiteX3-193" fmla="*/ 41275 w 311305"/>
              <a:gd name="connsiteY3-194" fmla="*/ 787598 h 864041"/>
              <a:gd name="connsiteX4-195" fmla="*/ 41274 w 311305"/>
              <a:gd name="connsiteY4-196" fmla="*/ 787588 h 864041"/>
              <a:gd name="connsiteX5-197" fmla="*/ 41275 w 311305"/>
              <a:gd name="connsiteY5-198" fmla="*/ 787578 h 864041"/>
              <a:gd name="connsiteX6-199" fmla="*/ 41275 w 311305"/>
              <a:gd name="connsiteY6-200" fmla="*/ 0 h 864041"/>
              <a:gd name="connsiteX0-201" fmla="*/ 1 w 270031"/>
              <a:gd name="connsiteY0-202" fmla="*/ 0 h 864041"/>
              <a:gd name="connsiteX1-203" fmla="*/ 270031 w 270031"/>
              <a:gd name="connsiteY1-204" fmla="*/ 0 h 864041"/>
              <a:gd name="connsiteX2-205" fmla="*/ 270031 w 270031"/>
              <a:gd name="connsiteY2-206" fmla="*/ 497324 h 864041"/>
              <a:gd name="connsiteX3-207" fmla="*/ 1 w 270031"/>
              <a:gd name="connsiteY3-208" fmla="*/ 787598 h 864041"/>
              <a:gd name="connsiteX4-209" fmla="*/ 0 w 270031"/>
              <a:gd name="connsiteY4-210" fmla="*/ 787588 h 864041"/>
              <a:gd name="connsiteX5-211" fmla="*/ 1 w 270031"/>
              <a:gd name="connsiteY5-212" fmla="*/ 787578 h 864041"/>
              <a:gd name="connsiteX6-213" fmla="*/ 1 w 270031"/>
              <a:gd name="connsiteY6-214" fmla="*/ 0 h 864041"/>
              <a:gd name="connsiteX0-215" fmla="*/ 1 w 270031"/>
              <a:gd name="connsiteY0-216" fmla="*/ 0 h 809007"/>
              <a:gd name="connsiteX1-217" fmla="*/ 270031 w 270031"/>
              <a:gd name="connsiteY1-218" fmla="*/ 0 h 809007"/>
              <a:gd name="connsiteX2-219" fmla="*/ 270031 w 270031"/>
              <a:gd name="connsiteY2-220" fmla="*/ 497324 h 809007"/>
              <a:gd name="connsiteX3-221" fmla="*/ 1 w 270031"/>
              <a:gd name="connsiteY3-222" fmla="*/ 787598 h 809007"/>
              <a:gd name="connsiteX4-223" fmla="*/ 0 w 270031"/>
              <a:gd name="connsiteY4-224" fmla="*/ 787588 h 809007"/>
              <a:gd name="connsiteX5-225" fmla="*/ 1 w 270031"/>
              <a:gd name="connsiteY5-226" fmla="*/ 787578 h 809007"/>
              <a:gd name="connsiteX6-227" fmla="*/ 1 w 270031"/>
              <a:gd name="connsiteY6-228" fmla="*/ 0 h 809007"/>
              <a:gd name="connsiteX0-229" fmla="*/ 1 w 270031"/>
              <a:gd name="connsiteY0-230" fmla="*/ 0 h 787598"/>
              <a:gd name="connsiteX1-231" fmla="*/ 270031 w 270031"/>
              <a:gd name="connsiteY1-232" fmla="*/ 0 h 787598"/>
              <a:gd name="connsiteX2-233" fmla="*/ 270031 w 270031"/>
              <a:gd name="connsiteY2-234" fmla="*/ 497324 h 787598"/>
              <a:gd name="connsiteX3-235" fmla="*/ 1 w 270031"/>
              <a:gd name="connsiteY3-236" fmla="*/ 787598 h 787598"/>
              <a:gd name="connsiteX4-237" fmla="*/ 0 w 270031"/>
              <a:gd name="connsiteY4-238" fmla="*/ 787588 h 787598"/>
              <a:gd name="connsiteX5-239" fmla="*/ 1 w 270031"/>
              <a:gd name="connsiteY5-240" fmla="*/ 787578 h 787598"/>
              <a:gd name="connsiteX6-241" fmla="*/ 1 w 270031"/>
              <a:gd name="connsiteY6-242" fmla="*/ 0 h 787598"/>
              <a:gd name="connsiteX0-243" fmla="*/ 1 w 270031"/>
              <a:gd name="connsiteY0-244" fmla="*/ 0 h 846049"/>
              <a:gd name="connsiteX1-245" fmla="*/ 270031 w 270031"/>
              <a:gd name="connsiteY1-246" fmla="*/ 0 h 846049"/>
              <a:gd name="connsiteX2-247" fmla="*/ 270031 w 270031"/>
              <a:gd name="connsiteY2-248" fmla="*/ 497324 h 846049"/>
              <a:gd name="connsiteX3-249" fmla="*/ 1 w 270031"/>
              <a:gd name="connsiteY3-250" fmla="*/ 787598 h 846049"/>
              <a:gd name="connsiteX4-251" fmla="*/ 0 w 270031"/>
              <a:gd name="connsiteY4-252" fmla="*/ 787588 h 846049"/>
              <a:gd name="connsiteX5-253" fmla="*/ 1 w 270031"/>
              <a:gd name="connsiteY5-254" fmla="*/ 787578 h 846049"/>
              <a:gd name="connsiteX6-255" fmla="*/ 1 w 270031"/>
              <a:gd name="connsiteY6-256" fmla="*/ 0 h 846049"/>
              <a:gd name="connsiteX0-257" fmla="*/ 1 w 270481"/>
              <a:gd name="connsiteY0-258" fmla="*/ 0 h 846049"/>
              <a:gd name="connsiteX1-259" fmla="*/ 270031 w 270481"/>
              <a:gd name="connsiteY1-260" fmla="*/ 0 h 846049"/>
              <a:gd name="connsiteX2-261" fmla="*/ 270031 w 270481"/>
              <a:gd name="connsiteY2-262" fmla="*/ 497324 h 846049"/>
              <a:gd name="connsiteX3-263" fmla="*/ 1 w 270481"/>
              <a:gd name="connsiteY3-264" fmla="*/ 787598 h 846049"/>
              <a:gd name="connsiteX4-265" fmla="*/ 0 w 270481"/>
              <a:gd name="connsiteY4-266" fmla="*/ 787588 h 846049"/>
              <a:gd name="connsiteX5-267" fmla="*/ 1 w 270481"/>
              <a:gd name="connsiteY5-268" fmla="*/ 787578 h 846049"/>
              <a:gd name="connsiteX6-269" fmla="*/ 1 w 270481"/>
              <a:gd name="connsiteY6-270" fmla="*/ 0 h 846049"/>
              <a:gd name="connsiteX0-271" fmla="*/ 1 w 270481"/>
              <a:gd name="connsiteY0-272" fmla="*/ 0 h 787598"/>
              <a:gd name="connsiteX1-273" fmla="*/ 270031 w 270481"/>
              <a:gd name="connsiteY1-274" fmla="*/ 0 h 787598"/>
              <a:gd name="connsiteX2-275" fmla="*/ 270031 w 270481"/>
              <a:gd name="connsiteY2-276" fmla="*/ 497324 h 787598"/>
              <a:gd name="connsiteX3-277" fmla="*/ 1 w 270481"/>
              <a:gd name="connsiteY3-278" fmla="*/ 787598 h 787598"/>
              <a:gd name="connsiteX4-279" fmla="*/ 0 w 270481"/>
              <a:gd name="connsiteY4-280" fmla="*/ 787588 h 787598"/>
              <a:gd name="connsiteX5-281" fmla="*/ 1 w 270481"/>
              <a:gd name="connsiteY5-282" fmla="*/ 787578 h 787598"/>
              <a:gd name="connsiteX6-283" fmla="*/ 1 w 270481"/>
              <a:gd name="connsiteY6-284" fmla="*/ 0 h 787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0481" h="787598">
                <a:moveTo>
                  <a:pt x="1" y="0"/>
                </a:moveTo>
                <a:lnTo>
                  <a:pt x="270031" y="0"/>
                </a:lnTo>
                <a:lnTo>
                  <a:pt x="270031" y="497324"/>
                </a:lnTo>
                <a:cubicBezTo>
                  <a:pt x="282176" y="811946"/>
                  <a:pt x="45006" y="739221"/>
                  <a:pt x="1" y="787598"/>
                </a:cubicBezTo>
                <a:cubicBezTo>
                  <a:pt x="0" y="787595"/>
                  <a:pt x="0" y="787591"/>
                  <a:pt x="0" y="787588"/>
                </a:cubicBezTo>
                <a:cubicBezTo>
                  <a:pt x="0" y="787585"/>
                  <a:pt x="338139" y="773877"/>
                  <a:pt x="1" y="787578"/>
                </a:cubicBezTo>
                <a:cubicBezTo>
                  <a:pt x="0" y="591727"/>
                  <a:pt x="1" y="262526"/>
                  <a:pt x="1" y="0"/>
                </a:cubicBezTo>
                <a:close/>
              </a:path>
            </a:pathLst>
          </a:custGeom>
          <a:gradFill flip="none" rotWithShape="1">
            <a:gsLst>
              <a:gs pos="79000">
                <a:srgbClr val="C83C00"/>
              </a:gs>
              <a:gs pos="0">
                <a:srgbClr val="FFC905"/>
              </a:gs>
            </a:gsLst>
            <a:lin ang="12600000" scaled="0"/>
            <a:tileRect/>
          </a:gradFill>
          <a:ln w="12700" cmpd="sng">
            <a:noFill/>
            <a:round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2" name="新月形 15"/>
          <p:cNvSpPr/>
          <p:nvPr/>
        </p:nvSpPr>
        <p:spPr>
          <a:xfrm>
            <a:off x="2966108" y="2686592"/>
            <a:ext cx="149491" cy="2709812"/>
          </a:xfrm>
          <a:custGeom>
            <a:avLst/>
            <a:gdLst>
              <a:gd name="connsiteX0" fmla="*/ 239869 w 239869"/>
              <a:gd name="connsiteY0" fmla="*/ 1822649 h 1822649"/>
              <a:gd name="connsiteX1" fmla="*/ 0 w 239869"/>
              <a:gd name="connsiteY1" fmla="*/ 911324 h 1822649"/>
              <a:gd name="connsiteX2" fmla="*/ 239869 w 239869"/>
              <a:gd name="connsiteY2" fmla="*/ -1 h 1822649"/>
              <a:gd name="connsiteX3" fmla="*/ 119935 w 239869"/>
              <a:gd name="connsiteY3" fmla="*/ 911323 h 1822649"/>
              <a:gd name="connsiteX4" fmla="*/ 239869 w 239869"/>
              <a:gd name="connsiteY4" fmla="*/ 1822647 h 1822649"/>
              <a:gd name="connsiteX5" fmla="*/ 239869 w 239869"/>
              <a:gd name="connsiteY5" fmla="*/ 1822649 h 1822649"/>
              <a:gd name="connsiteX0-1" fmla="*/ 266710 w 266710"/>
              <a:gd name="connsiteY0-2" fmla="*/ 1832175 h 1832175"/>
              <a:gd name="connsiteX1-3" fmla="*/ 26841 w 266710"/>
              <a:gd name="connsiteY1-4" fmla="*/ 920850 h 1832175"/>
              <a:gd name="connsiteX2-5" fmla="*/ 95260 w 266710"/>
              <a:gd name="connsiteY2-6" fmla="*/ 0 h 1832175"/>
              <a:gd name="connsiteX3-7" fmla="*/ 146776 w 266710"/>
              <a:gd name="connsiteY3-8" fmla="*/ 920849 h 1832175"/>
              <a:gd name="connsiteX4-9" fmla="*/ 266710 w 266710"/>
              <a:gd name="connsiteY4-10" fmla="*/ 1832173 h 1832175"/>
              <a:gd name="connsiteX5-11" fmla="*/ 266710 w 266710"/>
              <a:gd name="connsiteY5-12" fmla="*/ 1832175 h 1832175"/>
              <a:gd name="connsiteX0-13" fmla="*/ 94034 w 255959"/>
              <a:gd name="connsiteY0-14" fmla="*/ 1755975 h 1832173"/>
              <a:gd name="connsiteX1-15" fmla="*/ 16090 w 255959"/>
              <a:gd name="connsiteY1-16" fmla="*/ 920850 h 1832173"/>
              <a:gd name="connsiteX2-17" fmla="*/ 84509 w 255959"/>
              <a:gd name="connsiteY2-18" fmla="*/ 0 h 1832173"/>
              <a:gd name="connsiteX3-19" fmla="*/ 136025 w 255959"/>
              <a:gd name="connsiteY3-20" fmla="*/ 920849 h 1832173"/>
              <a:gd name="connsiteX4-21" fmla="*/ 255959 w 255959"/>
              <a:gd name="connsiteY4-22" fmla="*/ 1832173 h 1832173"/>
              <a:gd name="connsiteX5-23" fmla="*/ 94034 w 255959"/>
              <a:gd name="connsiteY5-24" fmla="*/ 1755975 h 1832173"/>
              <a:gd name="connsiteX0-25" fmla="*/ 94034 w 136101"/>
              <a:gd name="connsiteY0-26" fmla="*/ 1755975 h 1755975"/>
              <a:gd name="connsiteX1-27" fmla="*/ 16090 w 136101"/>
              <a:gd name="connsiteY1-28" fmla="*/ 920850 h 1755975"/>
              <a:gd name="connsiteX2-29" fmla="*/ 84509 w 136101"/>
              <a:gd name="connsiteY2-30" fmla="*/ 0 h 1755975"/>
              <a:gd name="connsiteX3-31" fmla="*/ 136025 w 136101"/>
              <a:gd name="connsiteY3-32" fmla="*/ 920849 h 1755975"/>
              <a:gd name="connsiteX4-33" fmla="*/ 94034 w 136101"/>
              <a:gd name="connsiteY4-34" fmla="*/ 1755975 h 1755975"/>
              <a:gd name="connsiteX0-35" fmla="*/ 111398 w 153465"/>
              <a:gd name="connsiteY0-36" fmla="*/ 1755975 h 1755975"/>
              <a:gd name="connsiteX1-37" fmla="*/ 33454 w 153465"/>
              <a:gd name="connsiteY1-38" fmla="*/ 920850 h 1755975"/>
              <a:gd name="connsiteX2-39" fmla="*/ 73298 w 153465"/>
              <a:gd name="connsiteY2-40" fmla="*/ 0 h 1755975"/>
              <a:gd name="connsiteX3-41" fmla="*/ 153389 w 153465"/>
              <a:gd name="connsiteY3-42" fmla="*/ 920849 h 1755975"/>
              <a:gd name="connsiteX4-43" fmla="*/ 111398 w 153465"/>
              <a:gd name="connsiteY4-44" fmla="*/ 1755975 h 1755975"/>
              <a:gd name="connsiteX0-45" fmla="*/ 111398 w 153465"/>
              <a:gd name="connsiteY0-46" fmla="*/ 1755975 h 1755975"/>
              <a:gd name="connsiteX1-47" fmla="*/ 33454 w 153465"/>
              <a:gd name="connsiteY1-48" fmla="*/ 920850 h 1755975"/>
              <a:gd name="connsiteX2-49" fmla="*/ 73298 w 153465"/>
              <a:gd name="connsiteY2-50" fmla="*/ 0 h 1755975"/>
              <a:gd name="connsiteX3-51" fmla="*/ 153389 w 153465"/>
              <a:gd name="connsiteY3-52" fmla="*/ 920849 h 1755975"/>
              <a:gd name="connsiteX4-53" fmla="*/ 111398 w 153465"/>
              <a:gd name="connsiteY4-54" fmla="*/ 1755975 h 1755975"/>
              <a:gd name="connsiteX0-55" fmla="*/ 92224 w 134291"/>
              <a:gd name="connsiteY0-56" fmla="*/ 1755975 h 1755975"/>
              <a:gd name="connsiteX1-57" fmla="*/ 14280 w 134291"/>
              <a:gd name="connsiteY1-58" fmla="*/ 920850 h 1755975"/>
              <a:gd name="connsiteX2-59" fmla="*/ 54124 w 134291"/>
              <a:gd name="connsiteY2-60" fmla="*/ 0 h 1755975"/>
              <a:gd name="connsiteX3-61" fmla="*/ 134215 w 134291"/>
              <a:gd name="connsiteY3-62" fmla="*/ 920849 h 1755975"/>
              <a:gd name="connsiteX4-63" fmla="*/ 92224 w 134291"/>
              <a:gd name="connsiteY4-64" fmla="*/ 1755975 h 1755975"/>
              <a:gd name="connsiteX0-65" fmla="*/ 103962 w 146029"/>
              <a:gd name="connsiteY0-66" fmla="*/ 1746450 h 1746450"/>
              <a:gd name="connsiteX1-67" fmla="*/ 26018 w 146029"/>
              <a:gd name="connsiteY1-68" fmla="*/ 911325 h 1746450"/>
              <a:gd name="connsiteX2-69" fmla="*/ 46812 w 146029"/>
              <a:gd name="connsiteY2-70" fmla="*/ 0 h 1746450"/>
              <a:gd name="connsiteX3-71" fmla="*/ 145953 w 146029"/>
              <a:gd name="connsiteY3-72" fmla="*/ 911324 h 1746450"/>
              <a:gd name="connsiteX4-73" fmla="*/ 103962 w 146029"/>
              <a:gd name="connsiteY4-74" fmla="*/ 1746450 h 1746450"/>
              <a:gd name="connsiteX0-75" fmla="*/ 90437 w 132504"/>
              <a:gd name="connsiteY0-76" fmla="*/ 1746450 h 1746450"/>
              <a:gd name="connsiteX1-77" fmla="*/ 12493 w 132504"/>
              <a:gd name="connsiteY1-78" fmla="*/ 911325 h 1746450"/>
              <a:gd name="connsiteX2-79" fmla="*/ 33287 w 132504"/>
              <a:gd name="connsiteY2-80" fmla="*/ 0 h 1746450"/>
              <a:gd name="connsiteX3-81" fmla="*/ 132428 w 132504"/>
              <a:gd name="connsiteY3-82" fmla="*/ 911324 h 1746450"/>
              <a:gd name="connsiteX4-83" fmla="*/ 90437 w 132504"/>
              <a:gd name="connsiteY4-84" fmla="*/ 1746450 h 1746450"/>
              <a:gd name="connsiteX0-85" fmla="*/ 90437 w 132504"/>
              <a:gd name="connsiteY0-86" fmla="*/ 1746450 h 1746450"/>
              <a:gd name="connsiteX1-87" fmla="*/ 12493 w 132504"/>
              <a:gd name="connsiteY1-88" fmla="*/ 911325 h 1746450"/>
              <a:gd name="connsiteX2-89" fmla="*/ 33287 w 132504"/>
              <a:gd name="connsiteY2-90" fmla="*/ 0 h 1746450"/>
              <a:gd name="connsiteX3-91" fmla="*/ 132428 w 132504"/>
              <a:gd name="connsiteY3-92" fmla="*/ 911324 h 1746450"/>
              <a:gd name="connsiteX4-93" fmla="*/ 90437 w 132504"/>
              <a:gd name="connsiteY4-94" fmla="*/ 1746450 h 1746450"/>
              <a:gd name="connsiteX0-95" fmla="*/ 90437 w 96197"/>
              <a:gd name="connsiteY0-96" fmla="*/ 1746450 h 1746450"/>
              <a:gd name="connsiteX1-97" fmla="*/ 12493 w 96197"/>
              <a:gd name="connsiteY1-98" fmla="*/ 911325 h 1746450"/>
              <a:gd name="connsiteX2-99" fmla="*/ 33287 w 96197"/>
              <a:gd name="connsiteY2-100" fmla="*/ 0 h 1746450"/>
              <a:gd name="connsiteX3-101" fmla="*/ 70515 w 96197"/>
              <a:gd name="connsiteY3-102" fmla="*/ 911324 h 1746450"/>
              <a:gd name="connsiteX4-103" fmla="*/ 90437 w 96197"/>
              <a:gd name="connsiteY4-104" fmla="*/ 1746450 h 1746450"/>
              <a:gd name="connsiteX0-105" fmla="*/ 77054 w 86065"/>
              <a:gd name="connsiteY0-106" fmla="*/ 1846463 h 1846463"/>
              <a:gd name="connsiteX1-107" fmla="*/ 18160 w 86065"/>
              <a:gd name="connsiteY1-108" fmla="*/ 911325 h 1846463"/>
              <a:gd name="connsiteX2-109" fmla="*/ 38954 w 86065"/>
              <a:gd name="connsiteY2-110" fmla="*/ 0 h 1846463"/>
              <a:gd name="connsiteX3-111" fmla="*/ 76182 w 86065"/>
              <a:gd name="connsiteY3-112" fmla="*/ 911324 h 1846463"/>
              <a:gd name="connsiteX4-113" fmla="*/ 77054 w 86065"/>
              <a:gd name="connsiteY4-114" fmla="*/ 1846463 h 1846463"/>
              <a:gd name="connsiteX0-115" fmla="*/ 70216 w 79227"/>
              <a:gd name="connsiteY0-116" fmla="*/ 1846463 h 1846463"/>
              <a:gd name="connsiteX1-117" fmla="*/ 11322 w 79227"/>
              <a:gd name="connsiteY1-118" fmla="*/ 911325 h 1846463"/>
              <a:gd name="connsiteX2-119" fmla="*/ 32116 w 79227"/>
              <a:gd name="connsiteY2-120" fmla="*/ 0 h 1846463"/>
              <a:gd name="connsiteX3-121" fmla="*/ 69344 w 79227"/>
              <a:gd name="connsiteY3-122" fmla="*/ 911324 h 1846463"/>
              <a:gd name="connsiteX4-123" fmla="*/ 70216 w 79227"/>
              <a:gd name="connsiteY4-124" fmla="*/ 1846463 h 1846463"/>
              <a:gd name="connsiteX0-125" fmla="*/ 61436 w 70447"/>
              <a:gd name="connsiteY0-126" fmla="*/ 1832175 h 1832175"/>
              <a:gd name="connsiteX1-127" fmla="*/ 2542 w 70447"/>
              <a:gd name="connsiteY1-128" fmla="*/ 897037 h 1832175"/>
              <a:gd name="connsiteX2-129" fmla="*/ 42386 w 70447"/>
              <a:gd name="connsiteY2-130" fmla="*/ 0 h 1832175"/>
              <a:gd name="connsiteX3-131" fmla="*/ 60564 w 70447"/>
              <a:gd name="connsiteY3-132" fmla="*/ 897036 h 1832175"/>
              <a:gd name="connsiteX4-133" fmla="*/ 61436 w 70447"/>
              <a:gd name="connsiteY4-134" fmla="*/ 1832175 h 1832175"/>
              <a:gd name="connsiteX0-135" fmla="*/ 36811 w 74132"/>
              <a:gd name="connsiteY0-136" fmla="*/ 1755975 h 1755975"/>
              <a:gd name="connsiteX1-137" fmla="*/ 16017 w 74132"/>
              <a:gd name="connsiteY1-138" fmla="*/ 897037 h 1755975"/>
              <a:gd name="connsiteX2-139" fmla="*/ 55861 w 74132"/>
              <a:gd name="connsiteY2-140" fmla="*/ 0 h 1755975"/>
              <a:gd name="connsiteX3-141" fmla="*/ 74039 w 74132"/>
              <a:gd name="connsiteY3-142" fmla="*/ 897036 h 1755975"/>
              <a:gd name="connsiteX4-143" fmla="*/ 36811 w 74132"/>
              <a:gd name="connsiteY4-144" fmla="*/ 1755975 h 1755975"/>
              <a:gd name="connsiteX0-145" fmla="*/ 22970 w 60291"/>
              <a:gd name="connsiteY0-146" fmla="*/ 1755975 h 1755975"/>
              <a:gd name="connsiteX1-147" fmla="*/ 2176 w 60291"/>
              <a:gd name="connsiteY1-148" fmla="*/ 897037 h 1755975"/>
              <a:gd name="connsiteX2-149" fmla="*/ 42020 w 60291"/>
              <a:gd name="connsiteY2-150" fmla="*/ 0 h 1755975"/>
              <a:gd name="connsiteX3-151" fmla="*/ 60198 w 60291"/>
              <a:gd name="connsiteY3-152" fmla="*/ 897036 h 1755975"/>
              <a:gd name="connsiteX4-153" fmla="*/ 22970 w 60291"/>
              <a:gd name="connsiteY4-154" fmla="*/ 1755975 h 1755975"/>
              <a:gd name="connsiteX0-155" fmla="*/ 29882 w 67203"/>
              <a:gd name="connsiteY0-156" fmla="*/ 1741687 h 1741687"/>
              <a:gd name="connsiteX1-157" fmla="*/ 9088 w 67203"/>
              <a:gd name="connsiteY1-158" fmla="*/ 882749 h 1741687"/>
              <a:gd name="connsiteX2-159" fmla="*/ 29882 w 67203"/>
              <a:gd name="connsiteY2-160" fmla="*/ 0 h 1741687"/>
              <a:gd name="connsiteX3-161" fmla="*/ 67110 w 67203"/>
              <a:gd name="connsiteY3-162" fmla="*/ 882748 h 1741687"/>
              <a:gd name="connsiteX4-163" fmla="*/ 29882 w 67203"/>
              <a:gd name="connsiteY4-164" fmla="*/ 1741687 h 1741687"/>
              <a:gd name="connsiteX0-165" fmla="*/ 21559 w 58880"/>
              <a:gd name="connsiteY0-166" fmla="*/ 1741687 h 1741687"/>
              <a:gd name="connsiteX1-167" fmla="*/ 765 w 58880"/>
              <a:gd name="connsiteY1-168" fmla="*/ 882749 h 1741687"/>
              <a:gd name="connsiteX2-169" fmla="*/ 21559 w 58880"/>
              <a:gd name="connsiteY2-170" fmla="*/ 0 h 1741687"/>
              <a:gd name="connsiteX3-171" fmla="*/ 58787 w 58880"/>
              <a:gd name="connsiteY3-172" fmla="*/ 882748 h 1741687"/>
              <a:gd name="connsiteX4-173" fmla="*/ 21559 w 58880"/>
              <a:gd name="connsiteY4-174" fmla="*/ 1741687 h 1741687"/>
              <a:gd name="connsiteX0-175" fmla="*/ 21559 w 58880"/>
              <a:gd name="connsiteY0-176" fmla="*/ 1741687 h 1741687"/>
              <a:gd name="connsiteX1-177" fmla="*/ 765 w 58880"/>
              <a:gd name="connsiteY1-178" fmla="*/ 882749 h 1741687"/>
              <a:gd name="connsiteX2-179" fmla="*/ 21559 w 58880"/>
              <a:gd name="connsiteY2-180" fmla="*/ 0 h 1741687"/>
              <a:gd name="connsiteX3-181" fmla="*/ 58787 w 58880"/>
              <a:gd name="connsiteY3-182" fmla="*/ 882748 h 1741687"/>
              <a:gd name="connsiteX4-183" fmla="*/ 21559 w 58880"/>
              <a:gd name="connsiteY4-184" fmla="*/ 1741687 h 1741687"/>
              <a:gd name="connsiteX0-185" fmla="*/ 25283 w 62604"/>
              <a:gd name="connsiteY0-186" fmla="*/ 1732162 h 1732162"/>
              <a:gd name="connsiteX1-187" fmla="*/ 4489 w 62604"/>
              <a:gd name="connsiteY1-188" fmla="*/ 873224 h 1732162"/>
              <a:gd name="connsiteX2-189" fmla="*/ 10996 w 62604"/>
              <a:gd name="connsiteY2-190" fmla="*/ 0 h 1732162"/>
              <a:gd name="connsiteX3-191" fmla="*/ 62511 w 62604"/>
              <a:gd name="connsiteY3-192" fmla="*/ 873223 h 1732162"/>
              <a:gd name="connsiteX4-193" fmla="*/ 25283 w 62604"/>
              <a:gd name="connsiteY4-194" fmla="*/ 1732162 h 1732162"/>
              <a:gd name="connsiteX0-195" fmla="*/ 21559 w 58880"/>
              <a:gd name="connsiteY0-196" fmla="*/ 1727400 h 1727400"/>
              <a:gd name="connsiteX1-197" fmla="*/ 765 w 58880"/>
              <a:gd name="connsiteY1-198" fmla="*/ 868462 h 1727400"/>
              <a:gd name="connsiteX2-199" fmla="*/ 21560 w 58880"/>
              <a:gd name="connsiteY2-200" fmla="*/ 0 h 1727400"/>
              <a:gd name="connsiteX3-201" fmla="*/ 58787 w 58880"/>
              <a:gd name="connsiteY3-202" fmla="*/ 868461 h 1727400"/>
              <a:gd name="connsiteX4-203" fmla="*/ 21559 w 58880"/>
              <a:gd name="connsiteY4-204" fmla="*/ 1727400 h 1727400"/>
              <a:gd name="connsiteX0-205" fmla="*/ 14954 w 66524"/>
              <a:gd name="connsiteY0-206" fmla="*/ 1713112 h 1713112"/>
              <a:gd name="connsiteX1-207" fmla="*/ 8447 w 66524"/>
              <a:gd name="connsiteY1-208" fmla="*/ 868462 h 1713112"/>
              <a:gd name="connsiteX2-209" fmla="*/ 29242 w 66524"/>
              <a:gd name="connsiteY2-210" fmla="*/ 0 h 1713112"/>
              <a:gd name="connsiteX3-211" fmla="*/ 66469 w 66524"/>
              <a:gd name="connsiteY3-212" fmla="*/ 868461 h 1713112"/>
              <a:gd name="connsiteX4-213" fmla="*/ 14954 w 66524"/>
              <a:gd name="connsiteY4-214" fmla="*/ 1713112 h 1713112"/>
              <a:gd name="connsiteX0-215" fmla="*/ 7125 w 58695"/>
              <a:gd name="connsiteY0-216" fmla="*/ 1713112 h 1713112"/>
              <a:gd name="connsiteX1-217" fmla="*/ 618 w 58695"/>
              <a:gd name="connsiteY1-218" fmla="*/ 868462 h 1713112"/>
              <a:gd name="connsiteX2-219" fmla="*/ 21413 w 58695"/>
              <a:gd name="connsiteY2-220" fmla="*/ 0 h 1713112"/>
              <a:gd name="connsiteX3-221" fmla="*/ 58640 w 58695"/>
              <a:gd name="connsiteY3-222" fmla="*/ 868461 h 1713112"/>
              <a:gd name="connsiteX4-223" fmla="*/ 7125 w 58695"/>
              <a:gd name="connsiteY4-224" fmla="*/ 1713112 h 1713112"/>
              <a:gd name="connsiteX0-225" fmla="*/ 7464 w 59034"/>
              <a:gd name="connsiteY0-226" fmla="*/ 1709937 h 1709937"/>
              <a:gd name="connsiteX1-227" fmla="*/ 957 w 59034"/>
              <a:gd name="connsiteY1-228" fmla="*/ 865287 h 1709937"/>
              <a:gd name="connsiteX2-229" fmla="*/ 12227 w 59034"/>
              <a:gd name="connsiteY2-230" fmla="*/ 0 h 1709937"/>
              <a:gd name="connsiteX3-231" fmla="*/ 58979 w 59034"/>
              <a:gd name="connsiteY3-232" fmla="*/ 865286 h 1709937"/>
              <a:gd name="connsiteX4-233" fmla="*/ 7464 w 59034"/>
              <a:gd name="connsiteY4-234" fmla="*/ 1709937 h 1709937"/>
              <a:gd name="connsiteX0-235" fmla="*/ 11250 w 62820"/>
              <a:gd name="connsiteY0-236" fmla="*/ 1728987 h 1728987"/>
              <a:gd name="connsiteX1-237" fmla="*/ 4743 w 62820"/>
              <a:gd name="connsiteY1-238" fmla="*/ 884337 h 1728987"/>
              <a:gd name="connsiteX2-239" fmla="*/ 9663 w 62820"/>
              <a:gd name="connsiteY2-240" fmla="*/ 0 h 1728987"/>
              <a:gd name="connsiteX3-241" fmla="*/ 62765 w 62820"/>
              <a:gd name="connsiteY3-242" fmla="*/ 884336 h 1728987"/>
              <a:gd name="connsiteX4-243" fmla="*/ 11250 w 62820"/>
              <a:gd name="connsiteY4-244" fmla="*/ 1728987 h 1728987"/>
              <a:gd name="connsiteX0-245" fmla="*/ 8603 w 60173"/>
              <a:gd name="connsiteY0-246" fmla="*/ 1728987 h 1728987"/>
              <a:gd name="connsiteX1-247" fmla="*/ 2096 w 60173"/>
              <a:gd name="connsiteY1-248" fmla="*/ 884337 h 1728987"/>
              <a:gd name="connsiteX2-249" fmla="*/ 7016 w 60173"/>
              <a:gd name="connsiteY2-250" fmla="*/ 0 h 1728987"/>
              <a:gd name="connsiteX3-251" fmla="*/ 60118 w 60173"/>
              <a:gd name="connsiteY3-252" fmla="*/ 884336 h 1728987"/>
              <a:gd name="connsiteX4-253" fmla="*/ 8603 w 60173"/>
              <a:gd name="connsiteY4-254" fmla="*/ 1728987 h 1728987"/>
              <a:gd name="connsiteX0-255" fmla="*/ 1096 w 64557"/>
              <a:gd name="connsiteY0-256" fmla="*/ 1793281 h 1793281"/>
              <a:gd name="connsiteX1-257" fmla="*/ 6495 w 64557"/>
              <a:gd name="connsiteY1-258" fmla="*/ 884337 h 1793281"/>
              <a:gd name="connsiteX2-259" fmla="*/ 11415 w 64557"/>
              <a:gd name="connsiteY2-260" fmla="*/ 0 h 1793281"/>
              <a:gd name="connsiteX3-261" fmla="*/ 64517 w 64557"/>
              <a:gd name="connsiteY3-262" fmla="*/ 884336 h 1793281"/>
              <a:gd name="connsiteX4-263" fmla="*/ 1096 w 64557"/>
              <a:gd name="connsiteY4-264" fmla="*/ 1793281 h 1793281"/>
              <a:gd name="connsiteX0-265" fmla="*/ 1769 w 60473"/>
              <a:gd name="connsiteY0-266" fmla="*/ 1805187 h 1805187"/>
              <a:gd name="connsiteX1-267" fmla="*/ 2406 w 60473"/>
              <a:gd name="connsiteY1-268" fmla="*/ 884337 h 1805187"/>
              <a:gd name="connsiteX2-269" fmla="*/ 7326 w 60473"/>
              <a:gd name="connsiteY2-270" fmla="*/ 0 h 1805187"/>
              <a:gd name="connsiteX3-271" fmla="*/ 60428 w 60473"/>
              <a:gd name="connsiteY3-272" fmla="*/ 884336 h 1805187"/>
              <a:gd name="connsiteX4-273" fmla="*/ 1769 w 60473"/>
              <a:gd name="connsiteY4-274" fmla="*/ 1805187 h 1805187"/>
              <a:gd name="connsiteX0-275" fmla="*/ 1769 w 60473"/>
              <a:gd name="connsiteY0-276" fmla="*/ 1846462 h 1846462"/>
              <a:gd name="connsiteX1-277" fmla="*/ 2406 w 60473"/>
              <a:gd name="connsiteY1-278" fmla="*/ 925612 h 1846462"/>
              <a:gd name="connsiteX2-279" fmla="*/ 7326 w 60473"/>
              <a:gd name="connsiteY2-280" fmla="*/ 0 h 1846462"/>
              <a:gd name="connsiteX3-281" fmla="*/ 60428 w 60473"/>
              <a:gd name="connsiteY3-282" fmla="*/ 925611 h 1846462"/>
              <a:gd name="connsiteX4-283" fmla="*/ 1769 w 60473"/>
              <a:gd name="connsiteY4-284" fmla="*/ 1846462 h 1846462"/>
              <a:gd name="connsiteX0-285" fmla="*/ 1769 w 60473"/>
              <a:gd name="connsiteY0-286" fmla="*/ 1878212 h 1878212"/>
              <a:gd name="connsiteX1-287" fmla="*/ 2406 w 60473"/>
              <a:gd name="connsiteY1-288" fmla="*/ 925612 h 1878212"/>
              <a:gd name="connsiteX2-289" fmla="*/ 7326 w 60473"/>
              <a:gd name="connsiteY2-290" fmla="*/ 0 h 1878212"/>
              <a:gd name="connsiteX3-291" fmla="*/ 60428 w 60473"/>
              <a:gd name="connsiteY3-292" fmla="*/ 925611 h 1878212"/>
              <a:gd name="connsiteX4-293" fmla="*/ 1769 w 60473"/>
              <a:gd name="connsiteY4-294" fmla="*/ 1878212 h 1878212"/>
              <a:gd name="connsiteX0-295" fmla="*/ 1769 w 60473"/>
              <a:gd name="connsiteY0-296" fmla="*/ 1881387 h 1881387"/>
              <a:gd name="connsiteX1-297" fmla="*/ 2406 w 60473"/>
              <a:gd name="connsiteY1-298" fmla="*/ 925612 h 1881387"/>
              <a:gd name="connsiteX2-299" fmla="*/ 7326 w 60473"/>
              <a:gd name="connsiteY2-300" fmla="*/ 0 h 1881387"/>
              <a:gd name="connsiteX3-301" fmla="*/ 60428 w 60473"/>
              <a:gd name="connsiteY3-302" fmla="*/ 925611 h 1881387"/>
              <a:gd name="connsiteX4-303" fmla="*/ 1769 w 60473"/>
              <a:gd name="connsiteY4-304" fmla="*/ 1881387 h 1881387"/>
              <a:gd name="connsiteX0-305" fmla="*/ 1769 w 60456"/>
              <a:gd name="connsiteY0-306" fmla="*/ 1881387 h 1957933"/>
              <a:gd name="connsiteX1-307" fmla="*/ 2406 w 60456"/>
              <a:gd name="connsiteY1-308" fmla="*/ 925612 h 1957933"/>
              <a:gd name="connsiteX2-309" fmla="*/ 7326 w 60456"/>
              <a:gd name="connsiteY2-310" fmla="*/ 0 h 1957933"/>
              <a:gd name="connsiteX3-311" fmla="*/ 60428 w 60456"/>
              <a:gd name="connsiteY3-312" fmla="*/ 925611 h 1957933"/>
              <a:gd name="connsiteX4-313" fmla="*/ 14565 w 60456"/>
              <a:gd name="connsiteY4-314" fmla="*/ 1790354 h 1957933"/>
              <a:gd name="connsiteX5-315" fmla="*/ 1769 w 60456"/>
              <a:gd name="connsiteY5-316" fmla="*/ 1881387 h 1957933"/>
              <a:gd name="connsiteX0-317" fmla="*/ 1769 w 132079"/>
              <a:gd name="connsiteY0-318" fmla="*/ 1881387 h 2090465"/>
              <a:gd name="connsiteX1-319" fmla="*/ 2406 w 132079"/>
              <a:gd name="connsiteY1-320" fmla="*/ 925612 h 2090465"/>
              <a:gd name="connsiteX2-321" fmla="*/ 7326 w 132079"/>
              <a:gd name="connsiteY2-322" fmla="*/ 0 h 2090465"/>
              <a:gd name="connsiteX3-323" fmla="*/ 60428 w 132079"/>
              <a:gd name="connsiteY3-324" fmla="*/ 925611 h 2090465"/>
              <a:gd name="connsiteX4-325" fmla="*/ 131246 w 132079"/>
              <a:gd name="connsiteY4-326" fmla="*/ 2023716 h 2090465"/>
              <a:gd name="connsiteX5-327" fmla="*/ 1769 w 132079"/>
              <a:gd name="connsiteY5-328" fmla="*/ 1881387 h 2090465"/>
              <a:gd name="connsiteX0-329" fmla="*/ 1769 w 131246"/>
              <a:gd name="connsiteY0-330" fmla="*/ 1881387 h 2090465"/>
              <a:gd name="connsiteX1-331" fmla="*/ 2406 w 131246"/>
              <a:gd name="connsiteY1-332" fmla="*/ 925612 h 2090465"/>
              <a:gd name="connsiteX2-333" fmla="*/ 7326 w 131246"/>
              <a:gd name="connsiteY2-334" fmla="*/ 0 h 2090465"/>
              <a:gd name="connsiteX3-335" fmla="*/ 60428 w 131246"/>
              <a:gd name="connsiteY3-336" fmla="*/ 925611 h 2090465"/>
              <a:gd name="connsiteX4-337" fmla="*/ 131246 w 131246"/>
              <a:gd name="connsiteY4-338" fmla="*/ 2023716 h 2090465"/>
              <a:gd name="connsiteX5-339" fmla="*/ 1769 w 131246"/>
              <a:gd name="connsiteY5-340" fmla="*/ 1881387 h 2090465"/>
              <a:gd name="connsiteX0-341" fmla="*/ 1769 w 133605"/>
              <a:gd name="connsiteY0-342" fmla="*/ 1881387 h 2090465"/>
              <a:gd name="connsiteX1-343" fmla="*/ 2406 w 133605"/>
              <a:gd name="connsiteY1-344" fmla="*/ 925612 h 2090465"/>
              <a:gd name="connsiteX2-345" fmla="*/ 7326 w 133605"/>
              <a:gd name="connsiteY2-346" fmla="*/ 0 h 2090465"/>
              <a:gd name="connsiteX3-347" fmla="*/ 60428 w 133605"/>
              <a:gd name="connsiteY3-348" fmla="*/ 925611 h 2090465"/>
              <a:gd name="connsiteX4-349" fmla="*/ 83621 w 133605"/>
              <a:gd name="connsiteY4-350" fmla="*/ 1849885 h 2090465"/>
              <a:gd name="connsiteX5-351" fmla="*/ 131246 w 133605"/>
              <a:gd name="connsiteY5-352" fmla="*/ 2023716 h 2090465"/>
              <a:gd name="connsiteX6" fmla="*/ 1769 w 133605"/>
              <a:gd name="connsiteY6" fmla="*/ 1881387 h 2090465"/>
              <a:gd name="connsiteX0-353" fmla="*/ 1769 w 132684"/>
              <a:gd name="connsiteY0-354" fmla="*/ 1881387 h 2090465"/>
              <a:gd name="connsiteX1-355" fmla="*/ 2406 w 132684"/>
              <a:gd name="connsiteY1-356" fmla="*/ 925612 h 2090465"/>
              <a:gd name="connsiteX2-357" fmla="*/ 7326 w 132684"/>
              <a:gd name="connsiteY2-358" fmla="*/ 0 h 2090465"/>
              <a:gd name="connsiteX3-359" fmla="*/ 60428 w 132684"/>
              <a:gd name="connsiteY3-360" fmla="*/ 925611 h 2090465"/>
              <a:gd name="connsiteX4-361" fmla="*/ 45521 w 132684"/>
              <a:gd name="connsiteY4-362" fmla="*/ 1854647 h 2090465"/>
              <a:gd name="connsiteX5-363" fmla="*/ 131246 w 132684"/>
              <a:gd name="connsiteY5-364" fmla="*/ 2023716 h 2090465"/>
              <a:gd name="connsiteX6-365" fmla="*/ 1769 w 132684"/>
              <a:gd name="connsiteY6-366" fmla="*/ 1881387 h 2090465"/>
              <a:gd name="connsiteX0-367" fmla="*/ 1769 w 133544"/>
              <a:gd name="connsiteY0-368" fmla="*/ 1881387 h 2090465"/>
              <a:gd name="connsiteX1-369" fmla="*/ 2406 w 133544"/>
              <a:gd name="connsiteY1-370" fmla="*/ 925612 h 2090465"/>
              <a:gd name="connsiteX2-371" fmla="*/ 7326 w 133544"/>
              <a:gd name="connsiteY2-372" fmla="*/ 0 h 2090465"/>
              <a:gd name="connsiteX3-373" fmla="*/ 60428 w 133544"/>
              <a:gd name="connsiteY3-374" fmla="*/ 925611 h 2090465"/>
              <a:gd name="connsiteX4-375" fmla="*/ 45521 w 133544"/>
              <a:gd name="connsiteY4-376" fmla="*/ 1854647 h 2090465"/>
              <a:gd name="connsiteX5-377" fmla="*/ 131246 w 133544"/>
              <a:gd name="connsiteY5-378" fmla="*/ 2023716 h 2090465"/>
              <a:gd name="connsiteX6-379" fmla="*/ 1769 w 133544"/>
              <a:gd name="connsiteY6-380" fmla="*/ 1881387 h 2090465"/>
              <a:gd name="connsiteX0-381" fmla="*/ 1769 w 133544"/>
              <a:gd name="connsiteY0-382" fmla="*/ 1881387 h 2088722"/>
              <a:gd name="connsiteX1-383" fmla="*/ 2406 w 133544"/>
              <a:gd name="connsiteY1-384" fmla="*/ 925612 h 2088722"/>
              <a:gd name="connsiteX2-385" fmla="*/ 7326 w 133544"/>
              <a:gd name="connsiteY2-386" fmla="*/ 0 h 2088722"/>
              <a:gd name="connsiteX3-387" fmla="*/ 60428 w 133544"/>
              <a:gd name="connsiteY3-388" fmla="*/ 925611 h 2088722"/>
              <a:gd name="connsiteX4-389" fmla="*/ 45521 w 133544"/>
              <a:gd name="connsiteY4-390" fmla="*/ 1854647 h 2088722"/>
              <a:gd name="connsiteX5-391" fmla="*/ 131246 w 133544"/>
              <a:gd name="connsiteY5-392" fmla="*/ 2023716 h 2088722"/>
              <a:gd name="connsiteX6-393" fmla="*/ 1769 w 133544"/>
              <a:gd name="connsiteY6-394" fmla="*/ 1881387 h 2088722"/>
              <a:gd name="connsiteX0-395" fmla="*/ 1769 w 133544"/>
              <a:gd name="connsiteY0-396" fmla="*/ 1881387 h 2023716"/>
              <a:gd name="connsiteX1-397" fmla="*/ 2406 w 133544"/>
              <a:gd name="connsiteY1-398" fmla="*/ 925612 h 2023716"/>
              <a:gd name="connsiteX2-399" fmla="*/ 7326 w 133544"/>
              <a:gd name="connsiteY2-400" fmla="*/ 0 h 2023716"/>
              <a:gd name="connsiteX3-401" fmla="*/ 60428 w 133544"/>
              <a:gd name="connsiteY3-402" fmla="*/ 925611 h 2023716"/>
              <a:gd name="connsiteX4-403" fmla="*/ 45521 w 133544"/>
              <a:gd name="connsiteY4-404" fmla="*/ 1854647 h 2023716"/>
              <a:gd name="connsiteX5-405" fmla="*/ 131246 w 133544"/>
              <a:gd name="connsiteY5-406" fmla="*/ 2023716 h 2023716"/>
              <a:gd name="connsiteX6-407" fmla="*/ 1769 w 133544"/>
              <a:gd name="connsiteY6-408" fmla="*/ 1881387 h 2023716"/>
              <a:gd name="connsiteX0-409" fmla="*/ 1769 w 131246"/>
              <a:gd name="connsiteY0-410" fmla="*/ 1881387 h 2023716"/>
              <a:gd name="connsiteX1-411" fmla="*/ 2406 w 131246"/>
              <a:gd name="connsiteY1-412" fmla="*/ 925612 h 2023716"/>
              <a:gd name="connsiteX2-413" fmla="*/ 7326 w 131246"/>
              <a:gd name="connsiteY2-414" fmla="*/ 0 h 2023716"/>
              <a:gd name="connsiteX3-415" fmla="*/ 60428 w 131246"/>
              <a:gd name="connsiteY3-416" fmla="*/ 925611 h 2023716"/>
              <a:gd name="connsiteX4-417" fmla="*/ 45521 w 131246"/>
              <a:gd name="connsiteY4-418" fmla="*/ 1854647 h 2023716"/>
              <a:gd name="connsiteX5-419" fmla="*/ 131246 w 131246"/>
              <a:gd name="connsiteY5-420" fmla="*/ 2023716 h 2023716"/>
              <a:gd name="connsiteX6-421" fmla="*/ 1769 w 131246"/>
              <a:gd name="connsiteY6-422" fmla="*/ 1881387 h 2023716"/>
              <a:gd name="connsiteX0-423" fmla="*/ 1769 w 131246"/>
              <a:gd name="connsiteY0-424" fmla="*/ 1881387 h 2023716"/>
              <a:gd name="connsiteX1-425" fmla="*/ 2406 w 131246"/>
              <a:gd name="connsiteY1-426" fmla="*/ 925612 h 2023716"/>
              <a:gd name="connsiteX2-427" fmla="*/ 7326 w 131246"/>
              <a:gd name="connsiteY2-428" fmla="*/ 0 h 2023716"/>
              <a:gd name="connsiteX3-429" fmla="*/ 60428 w 131246"/>
              <a:gd name="connsiteY3-430" fmla="*/ 925611 h 2023716"/>
              <a:gd name="connsiteX4-431" fmla="*/ 45521 w 131246"/>
              <a:gd name="connsiteY4-432" fmla="*/ 1854647 h 2023716"/>
              <a:gd name="connsiteX5-433" fmla="*/ 131246 w 131246"/>
              <a:gd name="connsiteY5-434" fmla="*/ 2023716 h 2023716"/>
              <a:gd name="connsiteX6-435" fmla="*/ 1769 w 131246"/>
              <a:gd name="connsiteY6-436" fmla="*/ 1881387 h 2023716"/>
              <a:gd name="connsiteX0-437" fmla="*/ 1769 w 140771"/>
              <a:gd name="connsiteY0-438" fmla="*/ 1881387 h 2052291"/>
              <a:gd name="connsiteX1-439" fmla="*/ 2406 w 140771"/>
              <a:gd name="connsiteY1-440" fmla="*/ 925612 h 2052291"/>
              <a:gd name="connsiteX2-441" fmla="*/ 7326 w 140771"/>
              <a:gd name="connsiteY2-442" fmla="*/ 0 h 2052291"/>
              <a:gd name="connsiteX3-443" fmla="*/ 60428 w 140771"/>
              <a:gd name="connsiteY3-444" fmla="*/ 925611 h 2052291"/>
              <a:gd name="connsiteX4-445" fmla="*/ 45521 w 140771"/>
              <a:gd name="connsiteY4-446" fmla="*/ 1854647 h 2052291"/>
              <a:gd name="connsiteX5-447" fmla="*/ 140771 w 140771"/>
              <a:gd name="connsiteY5-448" fmla="*/ 2052291 h 2052291"/>
              <a:gd name="connsiteX6-449" fmla="*/ 1769 w 140771"/>
              <a:gd name="connsiteY6-450" fmla="*/ 1881387 h 2052291"/>
              <a:gd name="connsiteX0-451" fmla="*/ 1769 w 140771"/>
              <a:gd name="connsiteY0-452" fmla="*/ 1881387 h 2052291"/>
              <a:gd name="connsiteX1-453" fmla="*/ 2406 w 140771"/>
              <a:gd name="connsiteY1-454" fmla="*/ 925612 h 2052291"/>
              <a:gd name="connsiteX2-455" fmla="*/ 7326 w 140771"/>
              <a:gd name="connsiteY2-456" fmla="*/ 0 h 2052291"/>
              <a:gd name="connsiteX3-457" fmla="*/ 60428 w 140771"/>
              <a:gd name="connsiteY3-458" fmla="*/ 925611 h 2052291"/>
              <a:gd name="connsiteX4-459" fmla="*/ 45521 w 140771"/>
              <a:gd name="connsiteY4-460" fmla="*/ 1854647 h 2052291"/>
              <a:gd name="connsiteX5-461" fmla="*/ 140771 w 140771"/>
              <a:gd name="connsiteY5-462" fmla="*/ 2052291 h 2052291"/>
              <a:gd name="connsiteX6-463" fmla="*/ 1769 w 140771"/>
              <a:gd name="connsiteY6-464" fmla="*/ 1881387 h 2052291"/>
              <a:gd name="connsiteX0-465" fmla="*/ 1769 w 140771"/>
              <a:gd name="connsiteY0-466" fmla="*/ 1881387 h 2052291"/>
              <a:gd name="connsiteX1-467" fmla="*/ 2406 w 140771"/>
              <a:gd name="connsiteY1-468" fmla="*/ 925612 h 2052291"/>
              <a:gd name="connsiteX2-469" fmla="*/ 7326 w 140771"/>
              <a:gd name="connsiteY2-470" fmla="*/ 0 h 2052291"/>
              <a:gd name="connsiteX3-471" fmla="*/ 60428 w 140771"/>
              <a:gd name="connsiteY3-472" fmla="*/ 925611 h 2052291"/>
              <a:gd name="connsiteX4-473" fmla="*/ 45521 w 140771"/>
              <a:gd name="connsiteY4-474" fmla="*/ 1854647 h 2052291"/>
              <a:gd name="connsiteX5-475" fmla="*/ 140771 w 140771"/>
              <a:gd name="connsiteY5-476" fmla="*/ 2052291 h 2052291"/>
              <a:gd name="connsiteX6-477" fmla="*/ 1769 w 140771"/>
              <a:gd name="connsiteY6-478" fmla="*/ 1881387 h 2052291"/>
              <a:gd name="connsiteX0-479" fmla="*/ 1769 w 140771"/>
              <a:gd name="connsiteY0-480" fmla="*/ 1881387 h 2052291"/>
              <a:gd name="connsiteX1-481" fmla="*/ 2406 w 140771"/>
              <a:gd name="connsiteY1-482" fmla="*/ 925612 h 2052291"/>
              <a:gd name="connsiteX2-483" fmla="*/ 7326 w 140771"/>
              <a:gd name="connsiteY2-484" fmla="*/ 0 h 2052291"/>
              <a:gd name="connsiteX3-485" fmla="*/ 60428 w 140771"/>
              <a:gd name="connsiteY3-486" fmla="*/ 925611 h 2052291"/>
              <a:gd name="connsiteX4-487" fmla="*/ 47902 w 140771"/>
              <a:gd name="connsiteY4-488" fmla="*/ 1873697 h 2052291"/>
              <a:gd name="connsiteX5-489" fmla="*/ 140771 w 140771"/>
              <a:gd name="connsiteY5-490" fmla="*/ 2052291 h 2052291"/>
              <a:gd name="connsiteX6-491" fmla="*/ 1769 w 140771"/>
              <a:gd name="connsiteY6-492" fmla="*/ 1881387 h 2052291"/>
              <a:gd name="connsiteX0-493" fmla="*/ 1769 w 140771"/>
              <a:gd name="connsiteY0-494" fmla="*/ 1881387 h 2052291"/>
              <a:gd name="connsiteX1-495" fmla="*/ 2406 w 140771"/>
              <a:gd name="connsiteY1-496" fmla="*/ 925612 h 2052291"/>
              <a:gd name="connsiteX2-497" fmla="*/ 7326 w 140771"/>
              <a:gd name="connsiteY2-498" fmla="*/ 0 h 2052291"/>
              <a:gd name="connsiteX3-499" fmla="*/ 60428 w 140771"/>
              <a:gd name="connsiteY3-500" fmla="*/ 925611 h 2052291"/>
              <a:gd name="connsiteX4-501" fmla="*/ 47902 w 140771"/>
              <a:gd name="connsiteY4-502" fmla="*/ 1873697 h 2052291"/>
              <a:gd name="connsiteX5-503" fmla="*/ 140771 w 140771"/>
              <a:gd name="connsiteY5-504" fmla="*/ 2052291 h 2052291"/>
              <a:gd name="connsiteX6-505" fmla="*/ 1769 w 140771"/>
              <a:gd name="connsiteY6-506" fmla="*/ 1881387 h 2052291"/>
              <a:gd name="connsiteX0-507" fmla="*/ 1769 w 145533"/>
              <a:gd name="connsiteY0-508" fmla="*/ 1881387 h 2045147"/>
              <a:gd name="connsiteX1-509" fmla="*/ 2406 w 145533"/>
              <a:gd name="connsiteY1-510" fmla="*/ 925612 h 2045147"/>
              <a:gd name="connsiteX2-511" fmla="*/ 7326 w 145533"/>
              <a:gd name="connsiteY2-512" fmla="*/ 0 h 2045147"/>
              <a:gd name="connsiteX3-513" fmla="*/ 60428 w 145533"/>
              <a:gd name="connsiteY3-514" fmla="*/ 925611 h 2045147"/>
              <a:gd name="connsiteX4-515" fmla="*/ 47902 w 145533"/>
              <a:gd name="connsiteY4-516" fmla="*/ 1873697 h 2045147"/>
              <a:gd name="connsiteX5-517" fmla="*/ 145533 w 145533"/>
              <a:gd name="connsiteY5-518" fmla="*/ 2045147 h 2045147"/>
              <a:gd name="connsiteX6-519" fmla="*/ 1769 w 145533"/>
              <a:gd name="connsiteY6-520" fmla="*/ 1881387 h 2045147"/>
              <a:gd name="connsiteX0-521" fmla="*/ 1769 w 145533"/>
              <a:gd name="connsiteY0-522" fmla="*/ 1881387 h 2045147"/>
              <a:gd name="connsiteX1-523" fmla="*/ 2406 w 145533"/>
              <a:gd name="connsiteY1-524" fmla="*/ 925612 h 2045147"/>
              <a:gd name="connsiteX2-525" fmla="*/ 7326 w 145533"/>
              <a:gd name="connsiteY2-526" fmla="*/ 0 h 2045147"/>
              <a:gd name="connsiteX3-527" fmla="*/ 60428 w 145533"/>
              <a:gd name="connsiteY3-528" fmla="*/ 925611 h 2045147"/>
              <a:gd name="connsiteX4-529" fmla="*/ 47902 w 145533"/>
              <a:gd name="connsiteY4-530" fmla="*/ 1873697 h 2045147"/>
              <a:gd name="connsiteX5-531" fmla="*/ 145533 w 145533"/>
              <a:gd name="connsiteY5-532" fmla="*/ 2045147 h 2045147"/>
              <a:gd name="connsiteX6-533" fmla="*/ 1769 w 145533"/>
              <a:gd name="connsiteY6-534" fmla="*/ 1881387 h 2045147"/>
              <a:gd name="connsiteX0-535" fmla="*/ 1769 w 145533"/>
              <a:gd name="connsiteY0-536" fmla="*/ 1881387 h 2045147"/>
              <a:gd name="connsiteX1-537" fmla="*/ 2406 w 145533"/>
              <a:gd name="connsiteY1-538" fmla="*/ 925612 h 2045147"/>
              <a:gd name="connsiteX2-539" fmla="*/ 7326 w 145533"/>
              <a:gd name="connsiteY2-540" fmla="*/ 0 h 2045147"/>
              <a:gd name="connsiteX3-541" fmla="*/ 60428 w 145533"/>
              <a:gd name="connsiteY3-542" fmla="*/ 925611 h 2045147"/>
              <a:gd name="connsiteX4-543" fmla="*/ 47902 w 145533"/>
              <a:gd name="connsiteY4-544" fmla="*/ 1873697 h 2045147"/>
              <a:gd name="connsiteX5-545" fmla="*/ 145533 w 145533"/>
              <a:gd name="connsiteY5-546" fmla="*/ 2045147 h 2045147"/>
              <a:gd name="connsiteX6-547" fmla="*/ 1769 w 145533"/>
              <a:gd name="connsiteY6-548" fmla="*/ 1881387 h 2045147"/>
              <a:gd name="connsiteX0-549" fmla="*/ 1769 w 145533"/>
              <a:gd name="connsiteY0-550" fmla="*/ 1881387 h 2045147"/>
              <a:gd name="connsiteX1-551" fmla="*/ 2406 w 145533"/>
              <a:gd name="connsiteY1-552" fmla="*/ 925612 h 2045147"/>
              <a:gd name="connsiteX2-553" fmla="*/ 7326 w 145533"/>
              <a:gd name="connsiteY2-554" fmla="*/ 0 h 2045147"/>
              <a:gd name="connsiteX3-555" fmla="*/ 50903 w 145533"/>
              <a:gd name="connsiteY3-556" fmla="*/ 927992 h 2045147"/>
              <a:gd name="connsiteX4-557" fmla="*/ 47902 w 145533"/>
              <a:gd name="connsiteY4-558" fmla="*/ 1873697 h 2045147"/>
              <a:gd name="connsiteX5-559" fmla="*/ 145533 w 145533"/>
              <a:gd name="connsiteY5-560" fmla="*/ 2045147 h 2045147"/>
              <a:gd name="connsiteX6-561" fmla="*/ 1769 w 145533"/>
              <a:gd name="connsiteY6-562" fmla="*/ 1881387 h 2045147"/>
              <a:gd name="connsiteX0-563" fmla="*/ 1769 w 145533"/>
              <a:gd name="connsiteY0-564" fmla="*/ 1881387 h 2045147"/>
              <a:gd name="connsiteX1-565" fmla="*/ 2406 w 145533"/>
              <a:gd name="connsiteY1-566" fmla="*/ 925612 h 2045147"/>
              <a:gd name="connsiteX2-567" fmla="*/ 7326 w 145533"/>
              <a:gd name="connsiteY2-568" fmla="*/ 0 h 2045147"/>
              <a:gd name="connsiteX3-569" fmla="*/ 50903 w 145533"/>
              <a:gd name="connsiteY3-570" fmla="*/ 927992 h 2045147"/>
              <a:gd name="connsiteX4-571" fmla="*/ 28852 w 145533"/>
              <a:gd name="connsiteY4-572" fmla="*/ 1885603 h 2045147"/>
              <a:gd name="connsiteX5-573" fmla="*/ 145533 w 145533"/>
              <a:gd name="connsiteY5-574" fmla="*/ 2045147 h 2045147"/>
              <a:gd name="connsiteX6-575" fmla="*/ 1769 w 145533"/>
              <a:gd name="connsiteY6-576" fmla="*/ 1881387 h 2045147"/>
              <a:gd name="connsiteX0-577" fmla="*/ 1769 w 145533"/>
              <a:gd name="connsiteY0-578" fmla="*/ 1881387 h 2045147"/>
              <a:gd name="connsiteX1-579" fmla="*/ 2406 w 145533"/>
              <a:gd name="connsiteY1-580" fmla="*/ 925612 h 2045147"/>
              <a:gd name="connsiteX2-581" fmla="*/ 7326 w 145533"/>
              <a:gd name="connsiteY2-582" fmla="*/ 0 h 2045147"/>
              <a:gd name="connsiteX3-583" fmla="*/ 50903 w 145533"/>
              <a:gd name="connsiteY3-584" fmla="*/ 927992 h 2045147"/>
              <a:gd name="connsiteX4-585" fmla="*/ 28852 w 145533"/>
              <a:gd name="connsiteY4-586" fmla="*/ 1885603 h 2045147"/>
              <a:gd name="connsiteX5-587" fmla="*/ 145533 w 145533"/>
              <a:gd name="connsiteY5-588" fmla="*/ 2045147 h 2045147"/>
              <a:gd name="connsiteX6-589" fmla="*/ 1769 w 145533"/>
              <a:gd name="connsiteY6-590" fmla="*/ 1881387 h 2045147"/>
              <a:gd name="connsiteX0-591" fmla="*/ 5727 w 149491"/>
              <a:gd name="connsiteY0-592" fmla="*/ 1878212 h 2041972"/>
              <a:gd name="connsiteX1-593" fmla="*/ 6364 w 149491"/>
              <a:gd name="connsiteY1-594" fmla="*/ 922437 h 2041972"/>
              <a:gd name="connsiteX2-595" fmla="*/ 4934 w 149491"/>
              <a:gd name="connsiteY2-596" fmla="*/ 0 h 2041972"/>
              <a:gd name="connsiteX3-597" fmla="*/ 54861 w 149491"/>
              <a:gd name="connsiteY3-598" fmla="*/ 924817 h 2041972"/>
              <a:gd name="connsiteX4-599" fmla="*/ 32810 w 149491"/>
              <a:gd name="connsiteY4-600" fmla="*/ 1882428 h 2041972"/>
              <a:gd name="connsiteX5-601" fmla="*/ 149491 w 149491"/>
              <a:gd name="connsiteY5-602" fmla="*/ 2041972 h 2041972"/>
              <a:gd name="connsiteX6-603" fmla="*/ 5727 w 149491"/>
              <a:gd name="connsiteY6-604" fmla="*/ 1878212 h 2041972"/>
              <a:gd name="connsiteX0-605" fmla="*/ 5727 w 149491"/>
              <a:gd name="connsiteY0-606" fmla="*/ 1878212 h 2041972"/>
              <a:gd name="connsiteX1-607" fmla="*/ 6364 w 149491"/>
              <a:gd name="connsiteY1-608" fmla="*/ 922437 h 2041972"/>
              <a:gd name="connsiteX2-609" fmla="*/ 4934 w 149491"/>
              <a:gd name="connsiteY2-610" fmla="*/ 0 h 2041972"/>
              <a:gd name="connsiteX3-611" fmla="*/ 54861 w 149491"/>
              <a:gd name="connsiteY3-612" fmla="*/ 924817 h 2041972"/>
              <a:gd name="connsiteX4-613" fmla="*/ 32810 w 149491"/>
              <a:gd name="connsiteY4-614" fmla="*/ 1882428 h 2041972"/>
              <a:gd name="connsiteX5-615" fmla="*/ 149491 w 149491"/>
              <a:gd name="connsiteY5-616" fmla="*/ 2041972 h 2041972"/>
              <a:gd name="connsiteX6-617" fmla="*/ 5727 w 149491"/>
              <a:gd name="connsiteY6-618" fmla="*/ 1878212 h 2041972"/>
              <a:gd name="connsiteX0-619" fmla="*/ 5727 w 149491"/>
              <a:gd name="connsiteY0-620" fmla="*/ 1878212 h 2041972"/>
              <a:gd name="connsiteX1-621" fmla="*/ 6364 w 149491"/>
              <a:gd name="connsiteY1-622" fmla="*/ 922437 h 2041972"/>
              <a:gd name="connsiteX2-623" fmla="*/ 4934 w 149491"/>
              <a:gd name="connsiteY2-624" fmla="*/ 0 h 2041972"/>
              <a:gd name="connsiteX3-625" fmla="*/ 54861 w 149491"/>
              <a:gd name="connsiteY3-626" fmla="*/ 924817 h 2041972"/>
              <a:gd name="connsiteX4-627" fmla="*/ 45510 w 149491"/>
              <a:gd name="connsiteY4-628" fmla="*/ 1882428 h 2041972"/>
              <a:gd name="connsiteX5-629" fmla="*/ 149491 w 149491"/>
              <a:gd name="connsiteY5-630" fmla="*/ 2041972 h 2041972"/>
              <a:gd name="connsiteX6-631" fmla="*/ 5727 w 149491"/>
              <a:gd name="connsiteY6-632" fmla="*/ 1878212 h 2041972"/>
              <a:gd name="connsiteX0-633" fmla="*/ 5727 w 149491"/>
              <a:gd name="connsiteY0-634" fmla="*/ 1878212 h 2041972"/>
              <a:gd name="connsiteX1-635" fmla="*/ 6364 w 149491"/>
              <a:gd name="connsiteY1-636" fmla="*/ 922437 h 2041972"/>
              <a:gd name="connsiteX2-637" fmla="*/ 4934 w 149491"/>
              <a:gd name="connsiteY2-638" fmla="*/ 0 h 2041972"/>
              <a:gd name="connsiteX3-639" fmla="*/ 54861 w 149491"/>
              <a:gd name="connsiteY3-640" fmla="*/ 924817 h 2041972"/>
              <a:gd name="connsiteX4-641" fmla="*/ 58210 w 149491"/>
              <a:gd name="connsiteY4-642" fmla="*/ 1882428 h 2041972"/>
              <a:gd name="connsiteX5-643" fmla="*/ 149491 w 149491"/>
              <a:gd name="connsiteY5-644" fmla="*/ 2041972 h 2041972"/>
              <a:gd name="connsiteX6-645" fmla="*/ 5727 w 149491"/>
              <a:gd name="connsiteY6-646" fmla="*/ 1878212 h 20419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365" y="connsiteY6-366"/>
              </a:cxn>
            </a:cxnLst>
            <a:rect l="l" t="t" r="r" b="b"/>
            <a:pathLst>
              <a:path w="149491" h="2041972">
                <a:moveTo>
                  <a:pt x="5727" y="1878212"/>
                </a:moveTo>
                <a:cubicBezTo>
                  <a:pt x="1839" y="1616276"/>
                  <a:pt x="6496" y="1235472"/>
                  <a:pt x="6364" y="922437"/>
                </a:cubicBezTo>
                <a:cubicBezTo>
                  <a:pt x="6232" y="609402"/>
                  <a:pt x="-6891" y="101600"/>
                  <a:pt x="4934" y="0"/>
                </a:cubicBezTo>
                <a:cubicBezTo>
                  <a:pt x="67546" y="235772"/>
                  <a:pt x="54861" y="566260"/>
                  <a:pt x="54861" y="924817"/>
                </a:cubicBezTo>
                <a:cubicBezTo>
                  <a:pt x="67577" y="1233131"/>
                  <a:pt x="46407" y="1699410"/>
                  <a:pt x="58210" y="1882428"/>
                </a:cubicBezTo>
                <a:cubicBezTo>
                  <a:pt x="70013" y="1967815"/>
                  <a:pt x="75027" y="1974810"/>
                  <a:pt x="149491" y="2041972"/>
                </a:cubicBezTo>
                <a:cubicBezTo>
                  <a:pt x="27797" y="1998861"/>
                  <a:pt x="19659" y="1958042"/>
                  <a:pt x="5727" y="1878212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203102" y="2647895"/>
            <a:ext cx="494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innerShdw blurRad="63500" dist="50800">
                    <a:srgbClr val="FFC000">
                      <a:alpha val="50000"/>
                    </a:srgb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②</a:t>
            </a:r>
            <a:endParaRPr lang="zh-CN" altLang="en-US" sz="2400" b="1" dirty="0">
              <a:solidFill>
                <a:schemeClr val="bg1"/>
              </a:solidFill>
              <a:effectLst>
                <a:innerShdw blurRad="63500" dist="50800">
                  <a:srgbClr val="FFC000">
                    <a:alpha val="50000"/>
                  </a:srgbClr>
                </a:inn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4" name="TextBox 53"/>
          <p:cNvSpPr txBox="1">
            <a:spLocks noChangeArrowheads="1"/>
          </p:cNvSpPr>
          <p:nvPr/>
        </p:nvSpPr>
        <p:spPr bwMode="auto">
          <a:xfrm flipH="1">
            <a:off x="2964947" y="3923395"/>
            <a:ext cx="1463036" cy="203132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en-US" altLang="zh-CN" sz="1400" kern="0" dirty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400" kern="0" dirty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r>
              <a:rPr lang="zh-CN" altLang="en-US" sz="1400" kern="0" dirty="0" smtClean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开发</a:t>
            </a:r>
            <a:endParaRPr lang="en-US" altLang="zh-CN" sz="1400" kern="0" dirty="0" smtClean="0">
              <a:effectLst>
                <a:innerShdw blurRad="63500" dist="50800" dir="2700000">
                  <a:srgbClr val="D6A300">
                    <a:alpha val="49804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1400" kern="0" dirty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900" kern="0" dirty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人才培养方案的</a:t>
            </a:r>
            <a:r>
              <a:rPr lang="zh-CN" altLang="en-US" sz="900" kern="0" dirty="0" smtClean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开发</a:t>
            </a:r>
            <a:endParaRPr lang="en-US" altLang="zh-CN" sz="900" kern="0" dirty="0" smtClean="0">
              <a:effectLst>
                <a:innerShdw blurRad="63500" dist="50800" dir="2700000">
                  <a:srgbClr val="D6A300">
                    <a:alpha val="49804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1400" kern="0" dirty="0" smtClean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3..</a:t>
            </a:r>
            <a:r>
              <a:rPr lang="zh-CN" altLang="en-US" sz="1400" kern="0" dirty="0" smtClean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课程开发</a:t>
            </a:r>
            <a:endParaRPr lang="en-US" altLang="zh-CN" sz="1400" kern="0" dirty="0" smtClean="0">
              <a:effectLst>
                <a:innerShdw blurRad="63500" dist="50800" dir="2700000">
                  <a:srgbClr val="D6A300">
                    <a:alpha val="49804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1400" kern="0" dirty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1400" kern="0" dirty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实训场地</a:t>
            </a:r>
            <a:r>
              <a:rPr lang="zh-CN" altLang="en-US" sz="1400" kern="0" dirty="0" smtClean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建设</a:t>
            </a:r>
            <a:endParaRPr lang="en-US" altLang="zh-CN" sz="1400" kern="0" dirty="0" smtClean="0">
              <a:effectLst>
                <a:innerShdw blurRad="63500" dist="50800" dir="2700000">
                  <a:srgbClr val="D6A300">
                    <a:alpha val="49804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endParaRPr lang="en-US" altLang="zh-CN" sz="1400" kern="0" dirty="0" smtClean="0">
              <a:effectLst>
                <a:innerShdw blurRad="63500" dist="50800" dir="2700000">
                  <a:srgbClr val="D6A300">
                    <a:alpha val="49804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endParaRPr lang="en-US" altLang="zh-CN" sz="1400" kern="0" dirty="0">
              <a:effectLst>
                <a:innerShdw blurRad="63500" dist="50800" dir="2700000">
                  <a:srgbClr val="D6A300">
                    <a:alpha val="49804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5" name="直接连接符 54"/>
          <p:cNvCxnSpPr/>
          <p:nvPr/>
        </p:nvCxnSpPr>
        <p:spPr>
          <a:xfrm flipV="1">
            <a:off x="3089311" y="3952024"/>
            <a:ext cx="1020409" cy="1"/>
          </a:xfrm>
          <a:prstGeom prst="line">
            <a:avLst/>
          </a:prstGeom>
          <a:ln>
            <a:gradFill flip="none" rotWithShape="1">
              <a:gsLst>
                <a:gs pos="92000">
                  <a:schemeClr val="bg1">
                    <a:lumMod val="85000"/>
                  </a:schemeClr>
                </a:gs>
                <a:gs pos="9000">
                  <a:schemeClr val="bg1">
                    <a:lumMod val="75000"/>
                  </a:schemeClr>
                </a:gs>
                <a:gs pos="0">
                  <a:schemeClr val="bg1">
                    <a:lumMod val="75000"/>
                  </a:schemeClr>
                </a:gs>
                <a:gs pos="5000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</a:ln>
          <a:effectLst>
            <a:outerShdw dist="8890" dir="4800000" algn="t" rotWithShape="0">
              <a:schemeClr val="bg1">
                <a:alpha val="68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11"/>
          <p:cNvSpPr txBox="1">
            <a:spLocks noChangeArrowheads="1"/>
          </p:cNvSpPr>
          <p:nvPr/>
        </p:nvSpPr>
        <p:spPr bwMode="auto">
          <a:xfrm flipH="1">
            <a:off x="3040852" y="3523285"/>
            <a:ext cx="1224237" cy="400110"/>
          </a:xfrm>
          <a:prstGeom prst="rect">
            <a:avLst/>
          </a:prstGeom>
          <a:noFill/>
          <a:ln>
            <a:noFill/>
          </a:ln>
          <a:effectLst>
            <a:innerShdw blurRad="63500" dist="50800" dir="16200000">
              <a:srgbClr val="7131A1">
                <a:alpha val="50000"/>
              </a:srgbClr>
            </a:inn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 ker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chemeClr val="tx1"/>
                </a:solidFill>
                <a:effectLst>
                  <a:innerShdw blurRad="63500" dist="50800" dir="18900000">
                    <a:srgbClr val="FFC000">
                      <a:alpha val="81000"/>
                    </a:srgbClr>
                  </a:innerShdw>
                </a:effectLst>
              </a:rPr>
              <a:t>专业建设</a:t>
            </a:r>
            <a:endParaRPr lang="en-US" altLang="zh-CN" dirty="0">
              <a:solidFill>
                <a:schemeClr val="tx1"/>
              </a:solidFill>
              <a:effectLst>
                <a:innerShdw blurRad="63500" dist="50800" dir="18900000">
                  <a:srgbClr val="FFC000">
                    <a:alpha val="81000"/>
                  </a:srgbClr>
                </a:innerShdw>
              </a:effectLst>
            </a:endParaRPr>
          </a:p>
        </p:txBody>
      </p:sp>
      <p:sp>
        <p:nvSpPr>
          <p:cNvPr id="57" name="圆角矩形 56"/>
          <p:cNvSpPr/>
          <p:nvPr/>
        </p:nvSpPr>
        <p:spPr>
          <a:xfrm>
            <a:off x="4785149" y="2629508"/>
            <a:ext cx="1440160" cy="2805166"/>
          </a:xfrm>
          <a:prstGeom prst="roundRect">
            <a:avLst>
              <a:gd name="adj" fmla="val 11376"/>
            </a:avLst>
          </a:prstGeom>
          <a:solidFill>
            <a:schemeClr val="bg1">
              <a:lumMod val="85000"/>
            </a:schemeClr>
          </a:solidFill>
          <a:ln>
            <a:gradFill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7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4829834" y="2676041"/>
            <a:ext cx="1134494" cy="2709813"/>
          </a:xfrm>
          <a:custGeom>
            <a:avLst/>
            <a:gdLst>
              <a:gd name="connsiteX0" fmla="*/ 0 w 1249680"/>
              <a:gd name="connsiteY0" fmla="*/ 0 h 3040380"/>
              <a:gd name="connsiteX1" fmla="*/ 1249680 w 1249680"/>
              <a:gd name="connsiteY1" fmla="*/ 0 h 3040380"/>
              <a:gd name="connsiteX2" fmla="*/ 541020 w 1249680"/>
              <a:gd name="connsiteY2" fmla="*/ 3017520 h 3040380"/>
              <a:gd name="connsiteX3" fmla="*/ 53340 w 1249680"/>
              <a:gd name="connsiteY3" fmla="*/ 3040380 h 3040380"/>
              <a:gd name="connsiteX4" fmla="*/ 0 w 1249680"/>
              <a:gd name="connsiteY4" fmla="*/ 0 h 3040380"/>
              <a:gd name="connsiteX0-1" fmla="*/ 15240 w 1264920"/>
              <a:gd name="connsiteY0-2" fmla="*/ 0 h 3017520"/>
              <a:gd name="connsiteX1-3" fmla="*/ 1264920 w 1264920"/>
              <a:gd name="connsiteY1-4" fmla="*/ 0 h 3017520"/>
              <a:gd name="connsiteX2-5" fmla="*/ 556260 w 1264920"/>
              <a:gd name="connsiteY2-6" fmla="*/ 3017520 h 3017520"/>
              <a:gd name="connsiteX3-7" fmla="*/ 0 w 1264920"/>
              <a:gd name="connsiteY3-8" fmla="*/ 2987040 h 3017520"/>
              <a:gd name="connsiteX4-9" fmla="*/ 15240 w 1264920"/>
              <a:gd name="connsiteY4-10" fmla="*/ 0 h 3017520"/>
              <a:gd name="connsiteX0-11" fmla="*/ 0 w 1249680"/>
              <a:gd name="connsiteY0-12" fmla="*/ 0 h 3017520"/>
              <a:gd name="connsiteX1-13" fmla="*/ 1249680 w 1249680"/>
              <a:gd name="connsiteY1-14" fmla="*/ 0 h 3017520"/>
              <a:gd name="connsiteX2-15" fmla="*/ 541020 w 1249680"/>
              <a:gd name="connsiteY2-16" fmla="*/ 3017520 h 3017520"/>
              <a:gd name="connsiteX3-17" fmla="*/ 7620 w 1249680"/>
              <a:gd name="connsiteY3-18" fmla="*/ 2987040 h 3017520"/>
              <a:gd name="connsiteX4-19" fmla="*/ 0 w 1249680"/>
              <a:gd name="connsiteY4-20" fmla="*/ 0 h 3017520"/>
              <a:gd name="connsiteX0-21" fmla="*/ 0 w 1249680"/>
              <a:gd name="connsiteY0-22" fmla="*/ 0 h 3017520"/>
              <a:gd name="connsiteX1-23" fmla="*/ 1249680 w 1249680"/>
              <a:gd name="connsiteY1-24" fmla="*/ 0 h 3017520"/>
              <a:gd name="connsiteX2-25" fmla="*/ 541020 w 1249680"/>
              <a:gd name="connsiteY2-26" fmla="*/ 3017520 h 3017520"/>
              <a:gd name="connsiteX3-27" fmla="*/ 7620 w 1249680"/>
              <a:gd name="connsiteY3-28" fmla="*/ 2987040 h 3017520"/>
              <a:gd name="connsiteX4-29" fmla="*/ 0 w 1249680"/>
              <a:gd name="connsiteY4-30" fmla="*/ 0 h 3017520"/>
              <a:gd name="connsiteX0-31" fmla="*/ 0 w 1249680"/>
              <a:gd name="connsiteY0-32" fmla="*/ 0 h 2987040"/>
              <a:gd name="connsiteX1-33" fmla="*/ 1249680 w 1249680"/>
              <a:gd name="connsiteY1-34" fmla="*/ 0 h 2987040"/>
              <a:gd name="connsiteX2-35" fmla="*/ 363220 w 1249680"/>
              <a:gd name="connsiteY2-36" fmla="*/ 2979420 h 2987040"/>
              <a:gd name="connsiteX3-37" fmla="*/ 7620 w 1249680"/>
              <a:gd name="connsiteY3-38" fmla="*/ 2987040 h 2987040"/>
              <a:gd name="connsiteX4-39" fmla="*/ 0 w 1249680"/>
              <a:gd name="connsiteY4-40" fmla="*/ 0 h 2987040"/>
              <a:gd name="connsiteX0-41" fmla="*/ 0 w 1249680"/>
              <a:gd name="connsiteY0-42" fmla="*/ 0 h 2987040"/>
              <a:gd name="connsiteX1-43" fmla="*/ 1249680 w 1249680"/>
              <a:gd name="connsiteY1-44" fmla="*/ 0 h 2987040"/>
              <a:gd name="connsiteX2-45" fmla="*/ 363220 w 1249680"/>
              <a:gd name="connsiteY2-46" fmla="*/ 2979420 h 2987040"/>
              <a:gd name="connsiteX3-47" fmla="*/ 7620 w 1249680"/>
              <a:gd name="connsiteY3-48" fmla="*/ 2987040 h 2987040"/>
              <a:gd name="connsiteX4-49" fmla="*/ 0 w 1249680"/>
              <a:gd name="connsiteY4-50" fmla="*/ 0 h 2987040"/>
              <a:gd name="connsiteX0-51" fmla="*/ 0 w 1129030"/>
              <a:gd name="connsiteY0-52" fmla="*/ 76200 h 3063240"/>
              <a:gd name="connsiteX1-53" fmla="*/ 1129030 w 1129030"/>
              <a:gd name="connsiteY1-54" fmla="*/ 0 h 3063240"/>
              <a:gd name="connsiteX2-55" fmla="*/ 363220 w 1129030"/>
              <a:gd name="connsiteY2-56" fmla="*/ 3055620 h 3063240"/>
              <a:gd name="connsiteX3-57" fmla="*/ 7620 w 1129030"/>
              <a:gd name="connsiteY3-58" fmla="*/ 3063240 h 3063240"/>
              <a:gd name="connsiteX4-59" fmla="*/ 0 w 1129030"/>
              <a:gd name="connsiteY4-60" fmla="*/ 76200 h 3063240"/>
              <a:gd name="connsiteX0-61" fmla="*/ 68580 w 1121410"/>
              <a:gd name="connsiteY0-62" fmla="*/ 0 h 3088640"/>
              <a:gd name="connsiteX1-63" fmla="*/ 1121410 w 1121410"/>
              <a:gd name="connsiteY1-64" fmla="*/ 25400 h 3088640"/>
              <a:gd name="connsiteX2-65" fmla="*/ 355600 w 1121410"/>
              <a:gd name="connsiteY2-66" fmla="*/ 3081020 h 3088640"/>
              <a:gd name="connsiteX3-67" fmla="*/ 0 w 1121410"/>
              <a:gd name="connsiteY3-68" fmla="*/ 3088640 h 3088640"/>
              <a:gd name="connsiteX4-69" fmla="*/ 68580 w 1121410"/>
              <a:gd name="connsiteY4-70" fmla="*/ 0 h 3088640"/>
              <a:gd name="connsiteX0-71" fmla="*/ 68580 w 1121410"/>
              <a:gd name="connsiteY0-72" fmla="*/ 0 h 3088640"/>
              <a:gd name="connsiteX1-73" fmla="*/ 1121410 w 1121410"/>
              <a:gd name="connsiteY1-74" fmla="*/ 25400 h 3088640"/>
              <a:gd name="connsiteX2-75" fmla="*/ 355600 w 1121410"/>
              <a:gd name="connsiteY2-76" fmla="*/ 3081020 h 3088640"/>
              <a:gd name="connsiteX3-77" fmla="*/ 0 w 1121410"/>
              <a:gd name="connsiteY3-78" fmla="*/ 3088640 h 3088640"/>
              <a:gd name="connsiteX4-79" fmla="*/ 69850 w 1121410"/>
              <a:gd name="connsiteY4-80" fmla="*/ 198120 h 3088640"/>
              <a:gd name="connsiteX5" fmla="*/ 68580 w 1121410"/>
              <a:gd name="connsiteY5" fmla="*/ 0 h 3088640"/>
              <a:gd name="connsiteX0-81" fmla="*/ 68580 w 1121410"/>
              <a:gd name="connsiteY0-82" fmla="*/ 0 h 3088640"/>
              <a:gd name="connsiteX1-83" fmla="*/ 1121410 w 1121410"/>
              <a:gd name="connsiteY1-84" fmla="*/ 25400 h 3088640"/>
              <a:gd name="connsiteX2-85" fmla="*/ 355600 w 1121410"/>
              <a:gd name="connsiteY2-86" fmla="*/ 3081020 h 3088640"/>
              <a:gd name="connsiteX3-87" fmla="*/ 0 w 1121410"/>
              <a:gd name="connsiteY3-88" fmla="*/ 3088640 h 3088640"/>
              <a:gd name="connsiteX4-89" fmla="*/ 6350 w 1121410"/>
              <a:gd name="connsiteY4-90" fmla="*/ 121920 h 3088640"/>
              <a:gd name="connsiteX5-91" fmla="*/ 68580 w 1121410"/>
              <a:gd name="connsiteY5-92" fmla="*/ 0 h 3088640"/>
              <a:gd name="connsiteX0-93" fmla="*/ 81463 w 1134293"/>
              <a:gd name="connsiteY0-94" fmla="*/ 0 h 3088640"/>
              <a:gd name="connsiteX1-95" fmla="*/ 1134293 w 1134293"/>
              <a:gd name="connsiteY1-96" fmla="*/ 25400 h 3088640"/>
              <a:gd name="connsiteX2-97" fmla="*/ 368483 w 1134293"/>
              <a:gd name="connsiteY2-98" fmla="*/ 3081020 h 3088640"/>
              <a:gd name="connsiteX3-99" fmla="*/ 12883 w 1134293"/>
              <a:gd name="connsiteY3-100" fmla="*/ 3088640 h 3088640"/>
              <a:gd name="connsiteX4-101" fmla="*/ 183 w 1134293"/>
              <a:gd name="connsiteY4-102" fmla="*/ 118745 h 3088640"/>
              <a:gd name="connsiteX5-103" fmla="*/ 81463 w 1134293"/>
              <a:gd name="connsiteY5-104" fmla="*/ 0 h 3088640"/>
              <a:gd name="connsiteX0-105" fmla="*/ 81463 w 1134293"/>
              <a:gd name="connsiteY0-106" fmla="*/ 0 h 3104515"/>
              <a:gd name="connsiteX1-107" fmla="*/ 1134293 w 1134293"/>
              <a:gd name="connsiteY1-108" fmla="*/ 41275 h 3104515"/>
              <a:gd name="connsiteX2-109" fmla="*/ 368483 w 1134293"/>
              <a:gd name="connsiteY2-110" fmla="*/ 3096895 h 3104515"/>
              <a:gd name="connsiteX3-111" fmla="*/ 12883 w 1134293"/>
              <a:gd name="connsiteY3-112" fmla="*/ 3104515 h 3104515"/>
              <a:gd name="connsiteX4-113" fmla="*/ 183 w 1134293"/>
              <a:gd name="connsiteY4-114" fmla="*/ 134620 h 3104515"/>
              <a:gd name="connsiteX5-115" fmla="*/ 81463 w 1134293"/>
              <a:gd name="connsiteY5-116" fmla="*/ 0 h 3104515"/>
              <a:gd name="connsiteX0-117" fmla="*/ 81463 w 1134293"/>
              <a:gd name="connsiteY0-118" fmla="*/ 0 h 3104515"/>
              <a:gd name="connsiteX1-119" fmla="*/ 1134293 w 1134293"/>
              <a:gd name="connsiteY1-120" fmla="*/ 3175 h 3104515"/>
              <a:gd name="connsiteX2-121" fmla="*/ 368483 w 1134293"/>
              <a:gd name="connsiteY2-122" fmla="*/ 3096895 h 3104515"/>
              <a:gd name="connsiteX3-123" fmla="*/ 12883 w 1134293"/>
              <a:gd name="connsiteY3-124" fmla="*/ 3104515 h 3104515"/>
              <a:gd name="connsiteX4-125" fmla="*/ 183 w 1134293"/>
              <a:gd name="connsiteY4-126" fmla="*/ 134620 h 3104515"/>
              <a:gd name="connsiteX5-127" fmla="*/ 81463 w 1134293"/>
              <a:gd name="connsiteY5-128" fmla="*/ 0 h 3104515"/>
              <a:gd name="connsiteX0-129" fmla="*/ 81463 w 1134293"/>
              <a:gd name="connsiteY0-130" fmla="*/ 0 h 3104515"/>
              <a:gd name="connsiteX1-131" fmla="*/ 1134293 w 1134293"/>
              <a:gd name="connsiteY1-132" fmla="*/ 3175 h 3104515"/>
              <a:gd name="connsiteX2-133" fmla="*/ 368483 w 1134293"/>
              <a:gd name="connsiteY2-134" fmla="*/ 3096895 h 3104515"/>
              <a:gd name="connsiteX3-135" fmla="*/ 12883 w 1134293"/>
              <a:gd name="connsiteY3-136" fmla="*/ 3104515 h 3104515"/>
              <a:gd name="connsiteX4-137" fmla="*/ 183 w 1134293"/>
              <a:gd name="connsiteY4-138" fmla="*/ 134620 h 3104515"/>
              <a:gd name="connsiteX5-139" fmla="*/ 81463 w 1134293"/>
              <a:gd name="connsiteY5-140" fmla="*/ 0 h 3104515"/>
              <a:gd name="connsiteX0-141" fmla="*/ 81463 w 1134293"/>
              <a:gd name="connsiteY0-142" fmla="*/ 0 h 3104515"/>
              <a:gd name="connsiteX1-143" fmla="*/ 1134293 w 1134293"/>
              <a:gd name="connsiteY1-144" fmla="*/ 3175 h 3104515"/>
              <a:gd name="connsiteX2-145" fmla="*/ 368483 w 1134293"/>
              <a:gd name="connsiteY2-146" fmla="*/ 3096895 h 3104515"/>
              <a:gd name="connsiteX3-147" fmla="*/ 12883 w 1134293"/>
              <a:gd name="connsiteY3-148" fmla="*/ 3104515 h 3104515"/>
              <a:gd name="connsiteX4-149" fmla="*/ 183 w 1134293"/>
              <a:gd name="connsiteY4-150" fmla="*/ 134620 h 3104515"/>
              <a:gd name="connsiteX5-151" fmla="*/ 81463 w 1134293"/>
              <a:gd name="connsiteY5-152" fmla="*/ 0 h 3104515"/>
              <a:gd name="connsiteX0-153" fmla="*/ 81463 w 1134293"/>
              <a:gd name="connsiteY0-154" fmla="*/ 0 h 3104515"/>
              <a:gd name="connsiteX1-155" fmla="*/ 1134293 w 1134293"/>
              <a:gd name="connsiteY1-156" fmla="*/ 3175 h 3104515"/>
              <a:gd name="connsiteX2-157" fmla="*/ 368483 w 1134293"/>
              <a:gd name="connsiteY2-158" fmla="*/ 3096895 h 3104515"/>
              <a:gd name="connsiteX3-159" fmla="*/ 12883 w 1134293"/>
              <a:gd name="connsiteY3-160" fmla="*/ 3104515 h 3104515"/>
              <a:gd name="connsiteX4-161" fmla="*/ 183 w 1134293"/>
              <a:gd name="connsiteY4-162" fmla="*/ 134620 h 3104515"/>
              <a:gd name="connsiteX5-163" fmla="*/ 81463 w 1134293"/>
              <a:gd name="connsiteY5-164" fmla="*/ 0 h 3104515"/>
              <a:gd name="connsiteX0-165" fmla="*/ 81664 w 1134494"/>
              <a:gd name="connsiteY0-166" fmla="*/ 0 h 3104515"/>
              <a:gd name="connsiteX1-167" fmla="*/ 1134494 w 1134494"/>
              <a:gd name="connsiteY1-168" fmla="*/ 3175 h 3104515"/>
              <a:gd name="connsiteX2-169" fmla="*/ 368684 w 1134494"/>
              <a:gd name="connsiteY2-170" fmla="*/ 3096895 h 3104515"/>
              <a:gd name="connsiteX3-171" fmla="*/ 3559 w 1134494"/>
              <a:gd name="connsiteY3-172" fmla="*/ 3104515 h 3104515"/>
              <a:gd name="connsiteX4-173" fmla="*/ 384 w 1134494"/>
              <a:gd name="connsiteY4-174" fmla="*/ 134620 h 3104515"/>
              <a:gd name="connsiteX5-175" fmla="*/ 81664 w 1134494"/>
              <a:gd name="connsiteY5-176" fmla="*/ 0 h 3104515"/>
              <a:gd name="connsiteX0-177" fmla="*/ 81664 w 1134494"/>
              <a:gd name="connsiteY0-178" fmla="*/ 0 h 3104515"/>
              <a:gd name="connsiteX1-179" fmla="*/ 1134494 w 1134494"/>
              <a:gd name="connsiteY1-180" fmla="*/ 3175 h 3104515"/>
              <a:gd name="connsiteX2-181" fmla="*/ 368684 w 1134494"/>
              <a:gd name="connsiteY2-182" fmla="*/ 3096895 h 3104515"/>
              <a:gd name="connsiteX3-183" fmla="*/ 105160 w 1134494"/>
              <a:gd name="connsiteY3-184" fmla="*/ 3100071 h 3104515"/>
              <a:gd name="connsiteX4-185" fmla="*/ 3559 w 1134494"/>
              <a:gd name="connsiteY4-186" fmla="*/ 3104515 h 3104515"/>
              <a:gd name="connsiteX5-187" fmla="*/ 384 w 1134494"/>
              <a:gd name="connsiteY5-188" fmla="*/ 134620 h 3104515"/>
              <a:gd name="connsiteX6" fmla="*/ 81664 w 1134494"/>
              <a:gd name="connsiteY6" fmla="*/ 0 h 3104515"/>
              <a:gd name="connsiteX0-189" fmla="*/ 81664 w 1134494"/>
              <a:gd name="connsiteY0-190" fmla="*/ 0 h 3169921"/>
              <a:gd name="connsiteX1-191" fmla="*/ 1134494 w 1134494"/>
              <a:gd name="connsiteY1-192" fmla="*/ 3175 h 3169921"/>
              <a:gd name="connsiteX2-193" fmla="*/ 368684 w 1134494"/>
              <a:gd name="connsiteY2-194" fmla="*/ 3096895 h 3169921"/>
              <a:gd name="connsiteX3-195" fmla="*/ 108335 w 1134494"/>
              <a:gd name="connsiteY3-196" fmla="*/ 3169921 h 3169921"/>
              <a:gd name="connsiteX4-197" fmla="*/ 3559 w 1134494"/>
              <a:gd name="connsiteY4-198" fmla="*/ 3104515 h 3169921"/>
              <a:gd name="connsiteX5-199" fmla="*/ 384 w 1134494"/>
              <a:gd name="connsiteY5-200" fmla="*/ 134620 h 3169921"/>
              <a:gd name="connsiteX6-201" fmla="*/ 81664 w 1134494"/>
              <a:gd name="connsiteY6-202" fmla="*/ 0 h 3169921"/>
              <a:gd name="connsiteX0-203" fmla="*/ 81664 w 1134494"/>
              <a:gd name="connsiteY0-204" fmla="*/ 0 h 3169921"/>
              <a:gd name="connsiteX1-205" fmla="*/ 1134494 w 1134494"/>
              <a:gd name="connsiteY1-206" fmla="*/ 3175 h 3169921"/>
              <a:gd name="connsiteX2-207" fmla="*/ 321059 w 1134494"/>
              <a:gd name="connsiteY2-208" fmla="*/ 3166745 h 3169921"/>
              <a:gd name="connsiteX3-209" fmla="*/ 108335 w 1134494"/>
              <a:gd name="connsiteY3-210" fmla="*/ 3169921 h 3169921"/>
              <a:gd name="connsiteX4-211" fmla="*/ 3559 w 1134494"/>
              <a:gd name="connsiteY4-212" fmla="*/ 3104515 h 3169921"/>
              <a:gd name="connsiteX5-213" fmla="*/ 384 w 1134494"/>
              <a:gd name="connsiteY5-214" fmla="*/ 134620 h 3169921"/>
              <a:gd name="connsiteX6-215" fmla="*/ 81664 w 1134494"/>
              <a:gd name="connsiteY6-216" fmla="*/ 0 h 3169921"/>
              <a:gd name="connsiteX0-217" fmla="*/ 81664 w 1134494"/>
              <a:gd name="connsiteY0-218" fmla="*/ 0 h 3169921"/>
              <a:gd name="connsiteX1-219" fmla="*/ 1134494 w 1134494"/>
              <a:gd name="connsiteY1-220" fmla="*/ 3175 h 3169921"/>
              <a:gd name="connsiteX2-221" fmla="*/ 321059 w 1134494"/>
              <a:gd name="connsiteY2-222" fmla="*/ 3166745 h 3169921"/>
              <a:gd name="connsiteX3-223" fmla="*/ 108335 w 1134494"/>
              <a:gd name="connsiteY3-224" fmla="*/ 3169921 h 3169921"/>
              <a:gd name="connsiteX4-225" fmla="*/ 3559 w 1134494"/>
              <a:gd name="connsiteY4-226" fmla="*/ 3104515 h 3169921"/>
              <a:gd name="connsiteX5-227" fmla="*/ 384 w 1134494"/>
              <a:gd name="connsiteY5-228" fmla="*/ 134620 h 3169921"/>
              <a:gd name="connsiteX6-229" fmla="*/ 81664 w 1134494"/>
              <a:gd name="connsiteY6-230" fmla="*/ 0 h 3169921"/>
              <a:gd name="connsiteX0-231" fmla="*/ 81664 w 1134494"/>
              <a:gd name="connsiteY0-232" fmla="*/ 0 h 3169921"/>
              <a:gd name="connsiteX1-233" fmla="*/ 1134494 w 1134494"/>
              <a:gd name="connsiteY1-234" fmla="*/ 3175 h 3169921"/>
              <a:gd name="connsiteX2-235" fmla="*/ 321059 w 1134494"/>
              <a:gd name="connsiteY2-236" fmla="*/ 3166745 h 3169921"/>
              <a:gd name="connsiteX3-237" fmla="*/ 108335 w 1134494"/>
              <a:gd name="connsiteY3-238" fmla="*/ 3169921 h 3169921"/>
              <a:gd name="connsiteX4-239" fmla="*/ 3559 w 1134494"/>
              <a:gd name="connsiteY4-240" fmla="*/ 3104515 h 3169921"/>
              <a:gd name="connsiteX5-241" fmla="*/ 384 w 1134494"/>
              <a:gd name="connsiteY5-242" fmla="*/ 134620 h 3169921"/>
              <a:gd name="connsiteX6-243" fmla="*/ 81664 w 1134494"/>
              <a:gd name="connsiteY6-244" fmla="*/ 0 h 316992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91" y="connsiteY5-92"/>
              </a:cxn>
              <a:cxn ang="0">
                <a:pos x="connsiteX6-201" y="connsiteY6-202"/>
              </a:cxn>
            </a:cxnLst>
            <a:rect l="l" t="t" r="r" b="b"/>
            <a:pathLst>
              <a:path w="1134494" h="3169921">
                <a:moveTo>
                  <a:pt x="81664" y="0"/>
                </a:moveTo>
                <a:lnTo>
                  <a:pt x="1134494" y="3175"/>
                </a:lnTo>
                <a:cubicBezTo>
                  <a:pt x="1088774" y="1377315"/>
                  <a:pt x="703329" y="2332355"/>
                  <a:pt x="321059" y="3166745"/>
                </a:cubicBezTo>
                <a:lnTo>
                  <a:pt x="108335" y="3169921"/>
                </a:lnTo>
                <a:cubicBezTo>
                  <a:pt x="70235" y="3160819"/>
                  <a:pt x="38484" y="3161242"/>
                  <a:pt x="3559" y="3104515"/>
                </a:cubicBezTo>
                <a:cubicBezTo>
                  <a:pt x="5676" y="2115608"/>
                  <a:pt x="-1733" y="1123527"/>
                  <a:pt x="384" y="134620"/>
                </a:cubicBezTo>
                <a:cubicBezTo>
                  <a:pt x="-38" y="73342"/>
                  <a:pt x="20174" y="25559"/>
                  <a:pt x="81664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 58"/>
          <p:cNvSpPr/>
          <p:nvPr/>
        </p:nvSpPr>
        <p:spPr>
          <a:xfrm>
            <a:off x="5015372" y="2542013"/>
            <a:ext cx="614362" cy="100509"/>
          </a:xfrm>
          <a:custGeom>
            <a:avLst/>
            <a:gdLst>
              <a:gd name="connsiteX0" fmla="*/ 59531 w 626268"/>
              <a:gd name="connsiteY0" fmla="*/ 107156 h 107156"/>
              <a:gd name="connsiteX1" fmla="*/ 0 w 626268"/>
              <a:gd name="connsiteY1" fmla="*/ 0 h 107156"/>
              <a:gd name="connsiteX2" fmla="*/ 626268 w 626268"/>
              <a:gd name="connsiteY2" fmla="*/ 2381 h 107156"/>
              <a:gd name="connsiteX3" fmla="*/ 573881 w 626268"/>
              <a:gd name="connsiteY3" fmla="*/ 100012 h 107156"/>
              <a:gd name="connsiteX4" fmla="*/ 59531 w 626268"/>
              <a:gd name="connsiteY4" fmla="*/ 107156 h 107156"/>
              <a:gd name="connsiteX0-1" fmla="*/ 47625 w 614362"/>
              <a:gd name="connsiteY0-2" fmla="*/ 104775 h 104775"/>
              <a:gd name="connsiteX1-3" fmla="*/ 0 w 614362"/>
              <a:gd name="connsiteY1-4" fmla="*/ 4763 h 104775"/>
              <a:gd name="connsiteX2-5" fmla="*/ 614362 w 614362"/>
              <a:gd name="connsiteY2-6" fmla="*/ 0 h 104775"/>
              <a:gd name="connsiteX3-7" fmla="*/ 561975 w 614362"/>
              <a:gd name="connsiteY3-8" fmla="*/ 97631 h 104775"/>
              <a:gd name="connsiteX4-9" fmla="*/ 47625 w 614362"/>
              <a:gd name="connsiteY4-10" fmla="*/ 104775 h 104775"/>
              <a:gd name="connsiteX0-11" fmla="*/ 47625 w 614362"/>
              <a:gd name="connsiteY0-12" fmla="*/ 104775 h 104775"/>
              <a:gd name="connsiteX1-13" fmla="*/ 0 w 614362"/>
              <a:gd name="connsiteY1-14" fmla="*/ 4763 h 104775"/>
              <a:gd name="connsiteX2-15" fmla="*/ 614362 w 614362"/>
              <a:gd name="connsiteY2-16" fmla="*/ 0 h 104775"/>
              <a:gd name="connsiteX3-17" fmla="*/ 561975 w 614362"/>
              <a:gd name="connsiteY3-18" fmla="*/ 97631 h 104775"/>
              <a:gd name="connsiteX4-19" fmla="*/ 47625 w 614362"/>
              <a:gd name="connsiteY4-20" fmla="*/ 104775 h 104775"/>
              <a:gd name="connsiteX0-21" fmla="*/ 47625 w 614362"/>
              <a:gd name="connsiteY0-22" fmla="*/ 104775 h 104775"/>
              <a:gd name="connsiteX1-23" fmla="*/ 0 w 614362"/>
              <a:gd name="connsiteY1-24" fmla="*/ 4763 h 104775"/>
              <a:gd name="connsiteX2-25" fmla="*/ 614362 w 614362"/>
              <a:gd name="connsiteY2-26" fmla="*/ 0 h 104775"/>
              <a:gd name="connsiteX3-27" fmla="*/ 561975 w 614362"/>
              <a:gd name="connsiteY3-28" fmla="*/ 97631 h 104775"/>
              <a:gd name="connsiteX4-29" fmla="*/ 47625 w 614362"/>
              <a:gd name="connsiteY4-30" fmla="*/ 104775 h 104775"/>
              <a:gd name="connsiteX0-31" fmla="*/ 47625 w 614362"/>
              <a:gd name="connsiteY0-32" fmla="*/ 104775 h 104775"/>
              <a:gd name="connsiteX1-33" fmla="*/ 0 w 614362"/>
              <a:gd name="connsiteY1-34" fmla="*/ 4763 h 104775"/>
              <a:gd name="connsiteX2-35" fmla="*/ 614362 w 614362"/>
              <a:gd name="connsiteY2-36" fmla="*/ 0 h 104775"/>
              <a:gd name="connsiteX3-37" fmla="*/ 561975 w 614362"/>
              <a:gd name="connsiteY3-38" fmla="*/ 97631 h 104775"/>
              <a:gd name="connsiteX4-39" fmla="*/ 47625 w 614362"/>
              <a:gd name="connsiteY4-40" fmla="*/ 104775 h 104775"/>
              <a:gd name="connsiteX0-41" fmla="*/ 47625 w 614362"/>
              <a:gd name="connsiteY0-42" fmla="*/ 104775 h 104775"/>
              <a:gd name="connsiteX1-43" fmla="*/ 0 w 614362"/>
              <a:gd name="connsiteY1-44" fmla="*/ 4763 h 104775"/>
              <a:gd name="connsiteX2-45" fmla="*/ 614362 w 614362"/>
              <a:gd name="connsiteY2-46" fmla="*/ 0 h 104775"/>
              <a:gd name="connsiteX3-47" fmla="*/ 561975 w 614362"/>
              <a:gd name="connsiteY3-48" fmla="*/ 97631 h 104775"/>
              <a:gd name="connsiteX4-49" fmla="*/ 47625 w 614362"/>
              <a:gd name="connsiteY4-50" fmla="*/ 104775 h 104775"/>
              <a:gd name="connsiteX0-51" fmla="*/ 47625 w 614362"/>
              <a:gd name="connsiteY0-52" fmla="*/ 112265 h 112265"/>
              <a:gd name="connsiteX1-53" fmla="*/ 0 w 614362"/>
              <a:gd name="connsiteY1-54" fmla="*/ 12253 h 112265"/>
              <a:gd name="connsiteX2-55" fmla="*/ 614362 w 614362"/>
              <a:gd name="connsiteY2-56" fmla="*/ 7490 h 112265"/>
              <a:gd name="connsiteX3-57" fmla="*/ 561975 w 614362"/>
              <a:gd name="connsiteY3-58" fmla="*/ 105121 h 112265"/>
              <a:gd name="connsiteX4-59" fmla="*/ 47625 w 614362"/>
              <a:gd name="connsiteY4-60" fmla="*/ 112265 h 112265"/>
              <a:gd name="connsiteX0-61" fmla="*/ 47625 w 614362"/>
              <a:gd name="connsiteY0-62" fmla="*/ 117575 h 117575"/>
              <a:gd name="connsiteX1-63" fmla="*/ 0 w 614362"/>
              <a:gd name="connsiteY1-64" fmla="*/ 17563 h 117575"/>
              <a:gd name="connsiteX2-65" fmla="*/ 614362 w 614362"/>
              <a:gd name="connsiteY2-66" fmla="*/ 12800 h 117575"/>
              <a:gd name="connsiteX3-67" fmla="*/ 561975 w 614362"/>
              <a:gd name="connsiteY3-68" fmla="*/ 110431 h 117575"/>
              <a:gd name="connsiteX4-69" fmla="*/ 47625 w 614362"/>
              <a:gd name="connsiteY4-70" fmla="*/ 117575 h 1175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14362" h="117575">
                <a:moveTo>
                  <a:pt x="47625" y="117575"/>
                </a:moveTo>
                <a:cubicBezTo>
                  <a:pt x="10319" y="100906"/>
                  <a:pt x="1588" y="55663"/>
                  <a:pt x="0" y="17563"/>
                </a:cubicBezTo>
                <a:cubicBezTo>
                  <a:pt x="164306" y="-7838"/>
                  <a:pt x="409575" y="-2280"/>
                  <a:pt x="614362" y="12800"/>
                </a:cubicBezTo>
                <a:cubicBezTo>
                  <a:pt x="606425" y="64394"/>
                  <a:pt x="596105" y="94556"/>
                  <a:pt x="561975" y="110431"/>
                </a:cubicBezTo>
                <a:lnTo>
                  <a:pt x="47625" y="117575"/>
                </a:lnTo>
                <a:close/>
              </a:path>
            </a:pathLst>
          </a:custGeom>
          <a:gradFill>
            <a:gsLst>
              <a:gs pos="100000">
                <a:srgbClr val="095D03"/>
              </a:gs>
              <a:gs pos="33000">
                <a:srgbClr val="095D03"/>
              </a:gs>
            </a:gsLst>
            <a:lin ang="13200000" scaled="0"/>
          </a:gradFill>
          <a:ln w="12700"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0" name="椭圆 5"/>
          <p:cNvSpPr/>
          <p:nvPr/>
        </p:nvSpPr>
        <p:spPr>
          <a:xfrm>
            <a:off x="5320673" y="2552563"/>
            <a:ext cx="270481" cy="846398"/>
          </a:xfrm>
          <a:custGeom>
            <a:avLst/>
            <a:gdLst>
              <a:gd name="connsiteX0" fmla="*/ 1 w 585066"/>
              <a:gd name="connsiteY0" fmla="*/ 0 h 1080121"/>
              <a:gd name="connsiteX1" fmla="*/ 270031 w 585066"/>
              <a:gd name="connsiteY1" fmla="*/ 0 h 1080121"/>
              <a:gd name="connsiteX2" fmla="*/ 270031 w 585066"/>
              <a:gd name="connsiteY2" fmla="*/ 497324 h 1080121"/>
              <a:gd name="connsiteX3" fmla="*/ 585066 w 585066"/>
              <a:gd name="connsiteY3" fmla="*/ 787588 h 1080121"/>
              <a:gd name="connsiteX4" fmla="*/ 292533 w 585066"/>
              <a:gd name="connsiteY4" fmla="*/ 1080121 h 1080121"/>
              <a:gd name="connsiteX5" fmla="*/ 2268 w 585066"/>
              <a:gd name="connsiteY5" fmla="*/ 810090 h 1080121"/>
              <a:gd name="connsiteX6" fmla="*/ 1 w 585066"/>
              <a:gd name="connsiteY6" fmla="*/ 810090 h 1080121"/>
              <a:gd name="connsiteX7" fmla="*/ 1 w 585066"/>
              <a:gd name="connsiteY7" fmla="*/ 787598 h 1080121"/>
              <a:gd name="connsiteX8" fmla="*/ 0 w 585066"/>
              <a:gd name="connsiteY8" fmla="*/ 787588 h 1080121"/>
              <a:gd name="connsiteX9" fmla="*/ 1 w 585066"/>
              <a:gd name="connsiteY9" fmla="*/ 787578 h 1080121"/>
              <a:gd name="connsiteX10" fmla="*/ 1 w 585066"/>
              <a:gd name="connsiteY10" fmla="*/ 0 h 1080121"/>
              <a:gd name="connsiteX0-1" fmla="*/ 1 w 308385"/>
              <a:gd name="connsiteY0-2" fmla="*/ 0 h 1089682"/>
              <a:gd name="connsiteX1-3" fmla="*/ 270031 w 308385"/>
              <a:gd name="connsiteY1-4" fmla="*/ 0 h 1089682"/>
              <a:gd name="connsiteX2-5" fmla="*/ 270031 w 308385"/>
              <a:gd name="connsiteY2-6" fmla="*/ 497324 h 1089682"/>
              <a:gd name="connsiteX3-7" fmla="*/ 292533 w 308385"/>
              <a:gd name="connsiteY3-8" fmla="*/ 1080121 h 1089682"/>
              <a:gd name="connsiteX4-9" fmla="*/ 2268 w 308385"/>
              <a:gd name="connsiteY4-10" fmla="*/ 810090 h 1089682"/>
              <a:gd name="connsiteX5-11" fmla="*/ 1 w 308385"/>
              <a:gd name="connsiteY5-12" fmla="*/ 810090 h 1089682"/>
              <a:gd name="connsiteX6-13" fmla="*/ 1 w 308385"/>
              <a:gd name="connsiteY6-14" fmla="*/ 787598 h 1089682"/>
              <a:gd name="connsiteX7-15" fmla="*/ 0 w 308385"/>
              <a:gd name="connsiteY7-16" fmla="*/ 787588 h 1089682"/>
              <a:gd name="connsiteX8-17" fmla="*/ 1 w 308385"/>
              <a:gd name="connsiteY8-18" fmla="*/ 787578 h 1089682"/>
              <a:gd name="connsiteX9-19" fmla="*/ 1 w 308385"/>
              <a:gd name="connsiteY9-20" fmla="*/ 0 h 1089682"/>
              <a:gd name="connsiteX0-21" fmla="*/ 1 w 272645"/>
              <a:gd name="connsiteY0-22" fmla="*/ 0 h 1101099"/>
              <a:gd name="connsiteX1-23" fmla="*/ 270031 w 272645"/>
              <a:gd name="connsiteY1-24" fmla="*/ 0 h 1101099"/>
              <a:gd name="connsiteX2-25" fmla="*/ 270031 w 272645"/>
              <a:gd name="connsiteY2-26" fmla="*/ 497324 h 1101099"/>
              <a:gd name="connsiteX3-27" fmla="*/ 235383 w 272645"/>
              <a:gd name="connsiteY3-28" fmla="*/ 1092027 h 1101099"/>
              <a:gd name="connsiteX4-29" fmla="*/ 2268 w 272645"/>
              <a:gd name="connsiteY4-30" fmla="*/ 810090 h 1101099"/>
              <a:gd name="connsiteX5-31" fmla="*/ 1 w 272645"/>
              <a:gd name="connsiteY5-32" fmla="*/ 810090 h 1101099"/>
              <a:gd name="connsiteX6-33" fmla="*/ 1 w 272645"/>
              <a:gd name="connsiteY6-34" fmla="*/ 787598 h 1101099"/>
              <a:gd name="connsiteX7-35" fmla="*/ 0 w 272645"/>
              <a:gd name="connsiteY7-36" fmla="*/ 787588 h 1101099"/>
              <a:gd name="connsiteX8-37" fmla="*/ 1 w 272645"/>
              <a:gd name="connsiteY8-38" fmla="*/ 787578 h 1101099"/>
              <a:gd name="connsiteX9-39" fmla="*/ 1 w 272645"/>
              <a:gd name="connsiteY9-40" fmla="*/ 0 h 1101099"/>
              <a:gd name="connsiteX0-41" fmla="*/ 1 w 272645"/>
              <a:gd name="connsiteY0-42" fmla="*/ 0 h 1101099"/>
              <a:gd name="connsiteX1-43" fmla="*/ 270031 w 272645"/>
              <a:gd name="connsiteY1-44" fmla="*/ 0 h 1101099"/>
              <a:gd name="connsiteX2-45" fmla="*/ 270031 w 272645"/>
              <a:gd name="connsiteY2-46" fmla="*/ 497324 h 1101099"/>
              <a:gd name="connsiteX3-47" fmla="*/ 235383 w 272645"/>
              <a:gd name="connsiteY3-48" fmla="*/ 1092027 h 1101099"/>
              <a:gd name="connsiteX4-49" fmla="*/ 2268 w 272645"/>
              <a:gd name="connsiteY4-50" fmla="*/ 810090 h 1101099"/>
              <a:gd name="connsiteX5-51" fmla="*/ 1 w 272645"/>
              <a:gd name="connsiteY5-52" fmla="*/ 787598 h 1101099"/>
              <a:gd name="connsiteX6-53" fmla="*/ 0 w 272645"/>
              <a:gd name="connsiteY6-54" fmla="*/ 787588 h 1101099"/>
              <a:gd name="connsiteX7-55" fmla="*/ 1 w 272645"/>
              <a:gd name="connsiteY7-56" fmla="*/ 787578 h 1101099"/>
              <a:gd name="connsiteX8-57" fmla="*/ 1 w 272645"/>
              <a:gd name="connsiteY8-58" fmla="*/ 0 h 1101099"/>
              <a:gd name="connsiteX0-59" fmla="*/ 1 w 272723"/>
              <a:gd name="connsiteY0-60" fmla="*/ 0 h 1097253"/>
              <a:gd name="connsiteX1-61" fmla="*/ 270031 w 272723"/>
              <a:gd name="connsiteY1-62" fmla="*/ 0 h 1097253"/>
              <a:gd name="connsiteX2-63" fmla="*/ 270031 w 272723"/>
              <a:gd name="connsiteY2-64" fmla="*/ 497324 h 1097253"/>
              <a:gd name="connsiteX3-65" fmla="*/ 235383 w 272723"/>
              <a:gd name="connsiteY3-66" fmla="*/ 1092027 h 1097253"/>
              <a:gd name="connsiteX4-67" fmla="*/ 1 w 272723"/>
              <a:gd name="connsiteY4-68" fmla="*/ 787598 h 1097253"/>
              <a:gd name="connsiteX5-69" fmla="*/ 0 w 272723"/>
              <a:gd name="connsiteY5-70" fmla="*/ 787588 h 1097253"/>
              <a:gd name="connsiteX6-71" fmla="*/ 1 w 272723"/>
              <a:gd name="connsiteY6-72" fmla="*/ 787578 h 1097253"/>
              <a:gd name="connsiteX7-73" fmla="*/ 1 w 272723"/>
              <a:gd name="connsiteY7-74" fmla="*/ 0 h 1097253"/>
              <a:gd name="connsiteX0-75" fmla="*/ 1 w 270031"/>
              <a:gd name="connsiteY0-76" fmla="*/ 0 h 787598"/>
              <a:gd name="connsiteX1-77" fmla="*/ 270031 w 270031"/>
              <a:gd name="connsiteY1-78" fmla="*/ 0 h 787598"/>
              <a:gd name="connsiteX2-79" fmla="*/ 270031 w 270031"/>
              <a:gd name="connsiteY2-80" fmla="*/ 497324 h 787598"/>
              <a:gd name="connsiteX3-81" fmla="*/ 1 w 270031"/>
              <a:gd name="connsiteY3-82" fmla="*/ 787598 h 787598"/>
              <a:gd name="connsiteX4-83" fmla="*/ 0 w 270031"/>
              <a:gd name="connsiteY4-84" fmla="*/ 787588 h 787598"/>
              <a:gd name="connsiteX5-85" fmla="*/ 1 w 270031"/>
              <a:gd name="connsiteY5-86" fmla="*/ 787578 h 787598"/>
              <a:gd name="connsiteX6-87" fmla="*/ 1 w 270031"/>
              <a:gd name="connsiteY6-88" fmla="*/ 0 h 787598"/>
              <a:gd name="connsiteX0-89" fmla="*/ 1 w 270031"/>
              <a:gd name="connsiteY0-90" fmla="*/ 0 h 787598"/>
              <a:gd name="connsiteX1-91" fmla="*/ 270031 w 270031"/>
              <a:gd name="connsiteY1-92" fmla="*/ 0 h 787598"/>
              <a:gd name="connsiteX2-93" fmla="*/ 270031 w 270031"/>
              <a:gd name="connsiteY2-94" fmla="*/ 497324 h 787598"/>
              <a:gd name="connsiteX3-95" fmla="*/ 1 w 270031"/>
              <a:gd name="connsiteY3-96" fmla="*/ 787598 h 787598"/>
              <a:gd name="connsiteX4-97" fmla="*/ 0 w 270031"/>
              <a:gd name="connsiteY4-98" fmla="*/ 787588 h 787598"/>
              <a:gd name="connsiteX5-99" fmla="*/ 1 w 270031"/>
              <a:gd name="connsiteY5-100" fmla="*/ 787578 h 787598"/>
              <a:gd name="connsiteX6-101" fmla="*/ 1 w 270031"/>
              <a:gd name="connsiteY6-102" fmla="*/ 0 h 787598"/>
              <a:gd name="connsiteX0-103" fmla="*/ 1 w 270031"/>
              <a:gd name="connsiteY0-104" fmla="*/ 0 h 787598"/>
              <a:gd name="connsiteX1-105" fmla="*/ 270031 w 270031"/>
              <a:gd name="connsiteY1-106" fmla="*/ 0 h 787598"/>
              <a:gd name="connsiteX2-107" fmla="*/ 270031 w 270031"/>
              <a:gd name="connsiteY2-108" fmla="*/ 497324 h 787598"/>
              <a:gd name="connsiteX3-109" fmla="*/ 1 w 270031"/>
              <a:gd name="connsiteY3-110" fmla="*/ 787598 h 787598"/>
              <a:gd name="connsiteX4-111" fmla="*/ 0 w 270031"/>
              <a:gd name="connsiteY4-112" fmla="*/ 787588 h 787598"/>
              <a:gd name="connsiteX5-113" fmla="*/ 1 w 270031"/>
              <a:gd name="connsiteY5-114" fmla="*/ 787578 h 787598"/>
              <a:gd name="connsiteX6-115" fmla="*/ 1 w 270031"/>
              <a:gd name="connsiteY6-116" fmla="*/ 0 h 787598"/>
              <a:gd name="connsiteX0-117" fmla="*/ 1 w 270031"/>
              <a:gd name="connsiteY0-118" fmla="*/ 0 h 787598"/>
              <a:gd name="connsiteX1-119" fmla="*/ 270031 w 270031"/>
              <a:gd name="connsiteY1-120" fmla="*/ 0 h 787598"/>
              <a:gd name="connsiteX2-121" fmla="*/ 270031 w 270031"/>
              <a:gd name="connsiteY2-122" fmla="*/ 497324 h 787598"/>
              <a:gd name="connsiteX3-123" fmla="*/ 1 w 270031"/>
              <a:gd name="connsiteY3-124" fmla="*/ 787598 h 787598"/>
              <a:gd name="connsiteX4-125" fmla="*/ 0 w 270031"/>
              <a:gd name="connsiteY4-126" fmla="*/ 787588 h 787598"/>
              <a:gd name="connsiteX5-127" fmla="*/ 1 w 270031"/>
              <a:gd name="connsiteY5-128" fmla="*/ 787578 h 787598"/>
              <a:gd name="connsiteX6-129" fmla="*/ 1 w 270031"/>
              <a:gd name="connsiteY6-130" fmla="*/ 0 h 787598"/>
              <a:gd name="connsiteX0-131" fmla="*/ 1 w 270031"/>
              <a:gd name="connsiteY0-132" fmla="*/ 0 h 787598"/>
              <a:gd name="connsiteX1-133" fmla="*/ 270031 w 270031"/>
              <a:gd name="connsiteY1-134" fmla="*/ 0 h 787598"/>
              <a:gd name="connsiteX2-135" fmla="*/ 270031 w 270031"/>
              <a:gd name="connsiteY2-136" fmla="*/ 497324 h 787598"/>
              <a:gd name="connsiteX3-137" fmla="*/ 1 w 270031"/>
              <a:gd name="connsiteY3-138" fmla="*/ 787598 h 787598"/>
              <a:gd name="connsiteX4-139" fmla="*/ 0 w 270031"/>
              <a:gd name="connsiteY4-140" fmla="*/ 787588 h 787598"/>
              <a:gd name="connsiteX5-141" fmla="*/ 1 w 270031"/>
              <a:gd name="connsiteY5-142" fmla="*/ 787578 h 787598"/>
              <a:gd name="connsiteX6-143" fmla="*/ 1 w 270031"/>
              <a:gd name="connsiteY6-144" fmla="*/ 0 h 787598"/>
              <a:gd name="connsiteX0-145" fmla="*/ 1 w 270031"/>
              <a:gd name="connsiteY0-146" fmla="*/ 0 h 787598"/>
              <a:gd name="connsiteX1-147" fmla="*/ 270031 w 270031"/>
              <a:gd name="connsiteY1-148" fmla="*/ 0 h 787598"/>
              <a:gd name="connsiteX2-149" fmla="*/ 270031 w 270031"/>
              <a:gd name="connsiteY2-150" fmla="*/ 497324 h 787598"/>
              <a:gd name="connsiteX3-151" fmla="*/ 1 w 270031"/>
              <a:gd name="connsiteY3-152" fmla="*/ 787598 h 787598"/>
              <a:gd name="connsiteX4-153" fmla="*/ 0 w 270031"/>
              <a:gd name="connsiteY4-154" fmla="*/ 787588 h 787598"/>
              <a:gd name="connsiteX5-155" fmla="*/ 1 w 270031"/>
              <a:gd name="connsiteY5-156" fmla="*/ 787578 h 787598"/>
              <a:gd name="connsiteX6-157" fmla="*/ 1 w 270031"/>
              <a:gd name="connsiteY6-158" fmla="*/ 0 h 787598"/>
              <a:gd name="connsiteX0-159" fmla="*/ 1058 w 271088"/>
              <a:gd name="connsiteY0-160" fmla="*/ 0 h 920132"/>
              <a:gd name="connsiteX1-161" fmla="*/ 271088 w 271088"/>
              <a:gd name="connsiteY1-162" fmla="*/ 0 h 920132"/>
              <a:gd name="connsiteX2-163" fmla="*/ 271088 w 271088"/>
              <a:gd name="connsiteY2-164" fmla="*/ 497324 h 920132"/>
              <a:gd name="connsiteX3-165" fmla="*/ 1058 w 271088"/>
              <a:gd name="connsiteY3-166" fmla="*/ 787598 h 920132"/>
              <a:gd name="connsiteX4-167" fmla="*/ 1057 w 271088"/>
              <a:gd name="connsiteY4-168" fmla="*/ 787588 h 920132"/>
              <a:gd name="connsiteX5-169" fmla="*/ 1058 w 271088"/>
              <a:gd name="connsiteY5-170" fmla="*/ 787578 h 920132"/>
              <a:gd name="connsiteX6-171" fmla="*/ 1058 w 271088"/>
              <a:gd name="connsiteY6-172" fmla="*/ 0 h 920132"/>
              <a:gd name="connsiteX0-173" fmla="*/ 41275 w 311305"/>
              <a:gd name="connsiteY0-174" fmla="*/ 0 h 864041"/>
              <a:gd name="connsiteX1-175" fmla="*/ 311305 w 311305"/>
              <a:gd name="connsiteY1-176" fmla="*/ 0 h 864041"/>
              <a:gd name="connsiteX2-177" fmla="*/ 311305 w 311305"/>
              <a:gd name="connsiteY2-178" fmla="*/ 497324 h 864041"/>
              <a:gd name="connsiteX3-179" fmla="*/ 41275 w 311305"/>
              <a:gd name="connsiteY3-180" fmla="*/ 787598 h 864041"/>
              <a:gd name="connsiteX4-181" fmla="*/ 41274 w 311305"/>
              <a:gd name="connsiteY4-182" fmla="*/ 787588 h 864041"/>
              <a:gd name="connsiteX5-183" fmla="*/ 41275 w 311305"/>
              <a:gd name="connsiteY5-184" fmla="*/ 787578 h 864041"/>
              <a:gd name="connsiteX6-185" fmla="*/ 41275 w 311305"/>
              <a:gd name="connsiteY6-186" fmla="*/ 0 h 864041"/>
              <a:gd name="connsiteX0-187" fmla="*/ 41275 w 311305"/>
              <a:gd name="connsiteY0-188" fmla="*/ 0 h 864041"/>
              <a:gd name="connsiteX1-189" fmla="*/ 311305 w 311305"/>
              <a:gd name="connsiteY1-190" fmla="*/ 0 h 864041"/>
              <a:gd name="connsiteX2-191" fmla="*/ 311305 w 311305"/>
              <a:gd name="connsiteY2-192" fmla="*/ 497324 h 864041"/>
              <a:gd name="connsiteX3-193" fmla="*/ 41275 w 311305"/>
              <a:gd name="connsiteY3-194" fmla="*/ 787598 h 864041"/>
              <a:gd name="connsiteX4-195" fmla="*/ 41274 w 311305"/>
              <a:gd name="connsiteY4-196" fmla="*/ 787588 h 864041"/>
              <a:gd name="connsiteX5-197" fmla="*/ 41275 w 311305"/>
              <a:gd name="connsiteY5-198" fmla="*/ 787578 h 864041"/>
              <a:gd name="connsiteX6-199" fmla="*/ 41275 w 311305"/>
              <a:gd name="connsiteY6-200" fmla="*/ 0 h 864041"/>
              <a:gd name="connsiteX0-201" fmla="*/ 1 w 270031"/>
              <a:gd name="connsiteY0-202" fmla="*/ 0 h 864041"/>
              <a:gd name="connsiteX1-203" fmla="*/ 270031 w 270031"/>
              <a:gd name="connsiteY1-204" fmla="*/ 0 h 864041"/>
              <a:gd name="connsiteX2-205" fmla="*/ 270031 w 270031"/>
              <a:gd name="connsiteY2-206" fmla="*/ 497324 h 864041"/>
              <a:gd name="connsiteX3-207" fmla="*/ 1 w 270031"/>
              <a:gd name="connsiteY3-208" fmla="*/ 787598 h 864041"/>
              <a:gd name="connsiteX4-209" fmla="*/ 0 w 270031"/>
              <a:gd name="connsiteY4-210" fmla="*/ 787588 h 864041"/>
              <a:gd name="connsiteX5-211" fmla="*/ 1 w 270031"/>
              <a:gd name="connsiteY5-212" fmla="*/ 787578 h 864041"/>
              <a:gd name="connsiteX6-213" fmla="*/ 1 w 270031"/>
              <a:gd name="connsiteY6-214" fmla="*/ 0 h 864041"/>
              <a:gd name="connsiteX0-215" fmla="*/ 1 w 270031"/>
              <a:gd name="connsiteY0-216" fmla="*/ 0 h 809007"/>
              <a:gd name="connsiteX1-217" fmla="*/ 270031 w 270031"/>
              <a:gd name="connsiteY1-218" fmla="*/ 0 h 809007"/>
              <a:gd name="connsiteX2-219" fmla="*/ 270031 w 270031"/>
              <a:gd name="connsiteY2-220" fmla="*/ 497324 h 809007"/>
              <a:gd name="connsiteX3-221" fmla="*/ 1 w 270031"/>
              <a:gd name="connsiteY3-222" fmla="*/ 787598 h 809007"/>
              <a:gd name="connsiteX4-223" fmla="*/ 0 w 270031"/>
              <a:gd name="connsiteY4-224" fmla="*/ 787588 h 809007"/>
              <a:gd name="connsiteX5-225" fmla="*/ 1 w 270031"/>
              <a:gd name="connsiteY5-226" fmla="*/ 787578 h 809007"/>
              <a:gd name="connsiteX6-227" fmla="*/ 1 w 270031"/>
              <a:gd name="connsiteY6-228" fmla="*/ 0 h 809007"/>
              <a:gd name="connsiteX0-229" fmla="*/ 1 w 270031"/>
              <a:gd name="connsiteY0-230" fmla="*/ 0 h 787598"/>
              <a:gd name="connsiteX1-231" fmla="*/ 270031 w 270031"/>
              <a:gd name="connsiteY1-232" fmla="*/ 0 h 787598"/>
              <a:gd name="connsiteX2-233" fmla="*/ 270031 w 270031"/>
              <a:gd name="connsiteY2-234" fmla="*/ 497324 h 787598"/>
              <a:gd name="connsiteX3-235" fmla="*/ 1 w 270031"/>
              <a:gd name="connsiteY3-236" fmla="*/ 787598 h 787598"/>
              <a:gd name="connsiteX4-237" fmla="*/ 0 w 270031"/>
              <a:gd name="connsiteY4-238" fmla="*/ 787588 h 787598"/>
              <a:gd name="connsiteX5-239" fmla="*/ 1 w 270031"/>
              <a:gd name="connsiteY5-240" fmla="*/ 787578 h 787598"/>
              <a:gd name="connsiteX6-241" fmla="*/ 1 w 270031"/>
              <a:gd name="connsiteY6-242" fmla="*/ 0 h 787598"/>
              <a:gd name="connsiteX0-243" fmla="*/ 1 w 270031"/>
              <a:gd name="connsiteY0-244" fmla="*/ 0 h 846049"/>
              <a:gd name="connsiteX1-245" fmla="*/ 270031 w 270031"/>
              <a:gd name="connsiteY1-246" fmla="*/ 0 h 846049"/>
              <a:gd name="connsiteX2-247" fmla="*/ 270031 w 270031"/>
              <a:gd name="connsiteY2-248" fmla="*/ 497324 h 846049"/>
              <a:gd name="connsiteX3-249" fmla="*/ 1 w 270031"/>
              <a:gd name="connsiteY3-250" fmla="*/ 787598 h 846049"/>
              <a:gd name="connsiteX4-251" fmla="*/ 0 w 270031"/>
              <a:gd name="connsiteY4-252" fmla="*/ 787588 h 846049"/>
              <a:gd name="connsiteX5-253" fmla="*/ 1 w 270031"/>
              <a:gd name="connsiteY5-254" fmla="*/ 787578 h 846049"/>
              <a:gd name="connsiteX6-255" fmla="*/ 1 w 270031"/>
              <a:gd name="connsiteY6-256" fmla="*/ 0 h 846049"/>
              <a:gd name="connsiteX0-257" fmla="*/ 1 w 270481"/>
              <a:gd name="connsiteY0-258" fmla="*/ 0 h 846049"/>
              <a:gd name="connsiteX1-259" fmla="*/ 270031 w 270481"/>
              <a:gd name="connsiteY1-260" fmla="*/ 0 h 846049"/>
              <a:gd name="connsiteX2-261" fmla="*/ 270031 w 270481"/>
              <a:gd name="connsiteY2-262" fmla="*/ 497324 h 846049"/>
              <a:gd name="connsiteX3-263" fmla="*/ 1 w 270481"/>
              <a:gd name="connsiteY3-264" fmla="*/ 787598 h 846049"/>
              <a:gd name="connsiteX4-265" fmla="*/ 0 w 270481"/>
              <a:gd name="connsiteY4-266" fmla="*/ 787588 h 846049"/>
              <a:gd name="connsiteX5-267" fmla="*/ 1 w 270481"/>
              <a:gd name="connsiteY5-268" fmla="*/ 787578 h 846049"/>
              <a:gd name="connsiteX6-269" fmla="*/ 1 w 270481"/>
              <a:gd name="connsiteY6-270" fmla="*/ 0 h 846049"/>
              <a:gd name="connsiteX0-271" fmla="*/ 1 w 270481"/>
              <a:gd name="connsiteY0-272" fmla="*/ 0 h 787598"/>
              <a:gd name="connsiteX1-273" fmla="*/ 270031 w 270481"/>
              <a:gd name="connsiteY1-274" fmla="*/ 0 h 787598"/>
              <a:gd name="connsiteX2-275" fmla="*/ 270031 w 270481"/>
              <a:gd name="connsiteY2-276" fmla="*/ 497324 h 787598"/>
              <a:gd name="connsiteX3-277" fmla="*/ 1 w 270481"/>
              <a:gd name="connsiteY3-278" fmla="*/ 787598 h 787598"/>
              <a:gd name="connsiteX4-279" fmla="*/ 0 w 270481"/>
              <a:gd name="connsiteY4-280" fmla="*/ 787588 h 787598"/>
              <a:gd name="connsiteX5-281" fmla="*/ 1 w 270481"/>
              <a:gd name="connsiteY5-282" fmla="*/ 787578 h 787598"/>
              <a:gd name="connsiteX6-283" fmla="*/ 1 w 270481"/>
              <a:gd name="connsiteY6-284" fmla="*/ 0 h 787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0481" h="787598">
                <a:moveTo>
                  <a:pt x="1" y="0"/>
                </a:moveTo>
                <a:lnTo>
                  <a:pt x="270031" y="0"/>
                </a:lnTo>
                <a:lnTo>
                  <a:pt x="270031" y="497324"/>
                </a:lnTo>
                <a:cubicBezTo>
                  <a:pt x="282176" y="811946"/>
                  <a:pt x="45006" y="739221"/>
                  <a:pt x="1" y="787598"/>
                </a:cubicBezTo>
                <a:cubicBezTo>
                  <a:pt x="0" y="787595"/>
                  <a:pt x="0" y="787591"/>
                  <a:pt x="0" y="787588"/>
                </a:cubicBezTo>
                <a:cubicBezTo>
                  <a:pt x="0" y="787585"/>
                  <a:pt x="338139" y="773877"/>
                  <a:pt x="1" y="787578"/>
                </a:cubicBezTo>
                <a:cubicBezTo>
                  <a:pt x="0" y="591727"/>
                  <a:pt x="1" y="262526"/>
                  <a:pt x="1" y="0"/>
                </a:cubicBezTo>
                <a:close/>
              </a:path>
            </a:pathLst>
          </a:custGeom>
          <a:gradFill>
            <a:gsLst>
              <a:gs pos="16000">
                <a:srgbClr val="89C921"/>
              </a:gs>
              <a:gs pos="100000">
                <a:srgbClr val="0C7804"/>
              </a:gs>
            </a:gsLst>
            <a:lin ang="13200000" scaled="0"/>
          </a:gradFill>
          <a:ln w="12700"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1" name="椭圆 5"/>
          <p:cNvSpPr/>
          <p:nvPr/>
        </p:nvSpPr>
        <p:spPr>
          <a:xfrm flipH="1">
            <a:off x="5050191" y="2552563"/>
            <a:ext cx="270481" cy="846398"/>
          </a:xfrm>
          <a:custGeom>
            <a:avLst/>
            <a:gdLst>
              <a:gd name="connsiteX0" fmla="*/ 1 w 585066"/>
              <a:gd name="connsiteY0" fmla="*/ 0 h 1080121"/>
              <a:gd name="connsiteX1" fmla="*/ 270031 w 585066"/>
              <a:gd name="connsiteY1" fmla="*/ 0 h 1080121"/>
              <a:gd name="connsiteX2" fmla="*/ 270031 w 585066"/>
              <a:gd name="connsiteY2" fmla="*/ 497324 h 1080121"/>
              <a:gd name="connsiteX3" fmla="*/ 585066 w 585066"/>
              <a:gd name="connsiteY3" fmla="*/ 787588 h 1080121"/>
              <a:gd name="connsiteX4" fmla="*/ 292533 w 585066"/>
              <a:gd name="connsiteY4" fmla="*/ 1080121 h 1080121"/>
              <a:gd name="connsiteX5" fmla="*/ 2268 w 585066"/>
              <a:gd name="connsiteY5" fmla="*/ 810090 h 1080121"/>
              <a:gd name="connsiteX6" fmla="*/ 1 w 585066"/>
              <a:gd name="connsiteY6" fmla="*/ 810090 h 1080121"/>
              <a:gd name="connsiteX7" fmla="*/ 1 w 585066"/>
              <a:gd name="connsiteY7" fmla="*/ 787598 h 1080121"/>
              <a:gd name="connsiteX8" fmla="*/ 0 w 585066"/>
              <a:gd name="connsiteY8" fmla="*/ 787588 h 1080121"/>
              <a:gd name="connsiteX9" fmla="*/ 1 w 585066"/>
              <a:gd name="connsiteY9" fmla="*/ 787578 h 1080121"/>
              <a:gd name="connsiteX10" fmla="*/ 1 w 585066"/>
              <a:gd name="connsiteY10" fmla="*/ 0 h 1080121"/>
              <a:gd name="connsiteX0-1" fmla="*/ 1 w 308385"/>
              <a:gd name="connsiteY0-2" fmla="*/ 0 h 1089682"/>
              <a:gd name="connsiteX1-3" fmla="*/ 270031 w 308385"/>
              <a:gd name="connsiteY1-4" fmla="*/ 0 h 1089682"/>
              <a:gd name="connsiteX2-5" fmla="*/ 270031 w 308385"/>
              <a:gd name="connsiteY2-6" fmla="*/ 497324 h 1089682"/>
              <a:gd name="connsiteX3-7" fmla="*/ 292533 w 308385"/>
              <a:gd name="connsiteY3-8" fmla="*/ 1080121 h 1089682"/>
              <a:gd name="connsiteX4-9" fmla="*/ 2268 w 308385"/>
              <a:gd name="connsiteY4-10" fmla="*/ 810090 h 1089682"/>
              <a:gd name="connsiteX5-11" fmla="*/ 1 w 308385"/>
              <a:gd name="connsiteY5-12" fmla="*/ 810090 h 1089682"/>
              <a:gd name="connsiteX6-13" fmla="*/ 1 w 308385"/>
              <a:gd name="connsiteY6-14" fmla="*/ 787598 h 1089682"/>
              <a:gd name="connsiteX7-15" fmla="*/ 0 w 308385"/>
              <a:gd name="connsiteY7-16" fmla="*/ 787588 h 1089682"/>
              <a:gd name="connsiteX8-17" fmla="*/ 1 w 308385"/>
              <a:gd name="connsiteY8-18" fmla="*/ 787578 h 1089682"/>
              <a:gd name="connsiteX9-19" fmla="*/ 1 w 308385"/>
              <a:gd name="connsiteY9-20" fmla="*/ 0 h 1089682"/>
              <a:gd name="connsiteX0-21" fmla="*/ 1 w 272645"/>
              <a:gd name="connsiteY0-22" fmla="*/ 0 h 1101099"/>
              <a:gd name="connsiteX1-23" fmla="*/ 270031 w 272645"/>
              <a:gd name="connsiteY1-24" fmla="*/ 0 h 1101099"/>
              <a:gd name="connsiteX2-25" fmla="*/ 270031 w 272645"/>
              <a:gd name="connsiteY2-26" fmla="*/ 497324 h 1101099"/>
              <a:gd name="connsiteX3-27" fmla="*/ 235383 w 272645"/>
              <a:gd name="connsiteY3-28" fmla="*/ 1092027 h 1101099"/>
              <a:gd name="connsiteX4-29" fmla="*/ 2268 w 272645"/>
              <a:gd name="connsiteY4-30" fmla="*/ 810090 h 1101099"/>
              <a:gd name="connsiteX5-31" fmla="*/ 1 w 272645"/>
              <a:gd name="connsiteY5-32" fmla="*/ 810090 h 1101099"/>
              <a:gd name="connsiteX6-33" fmla="*/ 1 w 272645"/>
              <a:gd name="connsiteY6-34" fmla="*/ 787598 h 1101099"/>
              <a:gd name="connsiteX7-35" fmla="*/ 0 w 272645"/>
              <a:gd name="connsiteY7-36" fmla="*/ 787588 h 1101099"/>
              <a:gd name="connsiteX8-37" fmla="*/ 1 w 272645"/>
              <a:gd name="connsiteY8-38" fmla="*/ 787578 h 1101099"/>
              <a:gd name="connsiteX9-39" fmla="*/ 1 w 272645"/>
              <a:gd name="connsiteY9-40" fmla="*/ 0 h 1101099"/>
              <a:gd name="connsiteX0-41" fmla="*/ 1 w 272645"/>
              <a:gd name="connsiteY0-42" fmla="*/ 0 h 1101099"/>
              <a:gd name="connsiteX1-43" fmla="*/ 270031 w 272645"/>
              <a:gd name="connsiteY1-44" fmla="*/ 0 h 1101099"/>
              <a:gd name="connsiteX2-45" fmla="*/ 270031 w 272645"/>
              <a:gd name="connsiteY2-46" fmla="*/ 497324 h 1101099"/>
              <a:gd name="connsiteX3-47" fmla="*/ 235383 w 272645"/>
              <a:gd name="connsiteY3-48" fmla="*/ 1092027 h 1101099"/>
              <a:gd name="connsiteX4-49" fmla="*/ 2268 w 272645"/>
              <a:gd name="connsiteY4-50" fmla="*/ 810090 h 1101099"/>
              <a:gd name="connsiteX5-51" fmla="*/ 1 w 272645"/>
              <a:gd name="connsiteY5-52" fmla="*/ 787598 h 1101099"/>
              <a:gd name="connsiteX6-53" fmla="*/ 0 w 272645"/>
              <a:gd name="connsiteY6-54" fmla="*/ 787588 h 1101099"/>
              <a:gd name="connsiteX7-55" fmla="*/ 1 w 272645"/>
              <a:gd name="connsiteY7-56" fmla="*/ 787578 h 1101099"/>
              <a:gd name="connsiteX8-57" fmla="*/ 1 w 272645"/>
              <a:gd name="connsiteY8-58" fmla="*/ 0 h 1101099"/>
              <a:gd name="connsiteX0-59" fmla="*/ 1 w 272723"/>
              <a:gd name="connsiteY0-60" fmla="*/ 0 h 1097253"/>
              <a:gd name="connsiteX1-61" fmla="*/ 270031 w 272723"/>
              <a:gd name="connsiteY1-62" fmla="*/ 0 h 1097253"/>
              <a:gd name="connsiteX2-63" fmla="*/ 270031 w 272723"/>
              <a:gd name="connsiteY2-64" fmla="*/ 497324 h 1097253"/>
              <a:gd name="connsiteX3-65" fmla="*/ 235383 w 272723"/>
              <a:gd name="connsiteY3-66" fmla="*/ 1092027 h 1097253"/>
              <a:gd name="connsiteX4-67" fmla="*/ 1 w 272723"/>
              <a:gd name="connsiteY4-68" fmla="*/ 787598 h 1097253"/>
              <a:gd name="connsiteX5-69" fmla="*/ 0 w 272723"/>
              <a:gd name="connsiteY5-70" fmla="*/ 787588 h 1097253"/>
              <a:gd name="connsiteX6-71" fmla="*/ 1 w 272723"/>
              <a:gd name="connsiteY6-72" fmla="*/ 787578 h 1097253"/>
              <a:gd name="connsiteX7-73" fmla="*/ 1 w 272723"/>
              <a:gd name="connsiteY7-74" fmla="*/ 0 h 1097253"/>
              <a:gd name="connsiteX0-75" fmla="*/ 1 w 270031"/>
              <a:gd name="connsiteY0-76" fmla="*/ 0 h 787598"/>
              <a:gd name="connsiteX1-77" fmla="*/ 270031 w 270031"/>
              <a:gd name="connsiteY1-78" fmla="*/ 0 h 787598"/>
              <a:gd name="connsiteX2-79" fmla="*/ 270031 w 270031"/>
              <a:gd name="connsiteY2-80" fmla="*/ 497324 h 787598"/>
              <a:gd name="connsiteX3-81" fmla="*/ 1 w 270031"/>
              <a:gd name="connsiteY3-82" fmla="*/ 787598 h 787598"/>
              <a:gd name="connsiteX4-83" fmla="*/ 0 w 270031"/>
              <a:gd name="connsiteY4-84" fmla="*/ 787588 h 787598"/>
              <a:gd name="connsiteX5-85" fmla="*/ 1 w 270031"/>
              <a:gd name="connsiteY5-86" fmla="*/ 787578 h 787598"/>
              <a:gd name="connsiteX6-87" fmla="*/ 1 w 270031"/>
              <a:gd name="connsiteY6-88" fmla="*/ 0 h 787598"/>
              <a:gd name="connsiteX0-89" fmla="*/ 1 w 270031"/>
              <a:gd name="connsiteY0-90" fmla="*/ 0 h 787598"/>
              <a:gd name="connsiteX1-91" fmla="*/ 270031 w 270031"/>
              <a:gd name="connsiteY1-92" fmla="*/ 0 h 787598"/>
              <a:gd name="connsiteX2-93" fmla="*/ 270031 w 270031"/>
              <a:gd name="connsiteY2-94" fmla="*/ 497324 h 787598"/>
              <a:gd name="connsiteX3-95" fmla="*/ 1 w 270031"/>
              <a:gd name="connsiteY3-96" fmla="*/ 787598 h 787598"/>
              <a:gd name="connsiteX4-97" fmla="*/ 0 w 270031"/>
              <a:gd name="connsiteY4-98" fmla="*/ 787588 h 787598"/>
              <a:gd name="connsiteX5-99" fmla="*/ 1 w 270031"/>
              <a:gd name="connsiteY5-100" fmla="*/ 787578 h 787598"/>
              <a:gd name="connsiteX6-101" fmla="*/ 1 w 270031"/>
              <a:gd name="connsiteY6-102" fmla="*/ 0 h 787598"/>
              <a:gd name="connsiteX0-103" fmla="*/ 1 w 270031"/>
              <a:gd name="connsiteY0-104" fmla="*/ 0 h 787598"/>
              <a:gd name="connsiteX1-105" fmla="*/ 270031 w 270031"/>
              <a:gd name="connsiteY1-106" fmla="*/ 0 h 787598"/>
              <a:gd name="connsiteX2-107" fmla="*/ 270031 w 270031"/>
              <a:gd name="connsiteY2-108" fmla="*/ 497324 h 787598"/>
              <a:gd name="connsiteX3-109" fmla="*/ 1 w 270031"/>
              <a:gd name="connsiteY3-110" fmla="*/ 787598 h 787598"/>
              <a:gd name="connsiteX4-111" fmla="*/ 0 w 270031"/>
              <a:gd name="connsiteY4-112" fmla="*/ 787588 h 787598"/>
              <a:gd name="connsiteX5-113" fmla="*/ 1 w 270031"/>
              <a:gd name="connsiteY5-114" fmla="*/ 787578 h 787598"/>
              <a:gd name="connsiteX6-115" fmla="*/ 1 w 270031"/>
              <a:gd name="connsiteY6-116" fmla="*/ 0 h 787598"/>
              <a:gd name="connsiteX0-117" fmla="*/ 1 w 270031"/>
              <a:gd name="connsiteY0-118" fmla="*/ 0 h 787598"/>
              <a:gd name="connsiteX1-119" fmla="*/ 270031 w 270031"/>
              <a:gd name="connsiteY1-120" fmla="*/ 0 h 787598"/>
              <a:gd name="connsiteX2-121" fmla="*/ 270031 w 270031"/>
              <a:gd name="connsiteY2-122" fmla="*/ 497324 h 787598"/>
              <a:gd name="connsiteX3-123" fmla="*/ 1 w 270031"/>
              <a:gd name="connsiteY3-124" fmla="*/ 787598 h 787598"/>
              <a:gd name="connsiteX4-125" fmla="*/ 0 w 270031"/>
              <a:gd name="connsiteY4-126" fmla="*/ 787588 h 787598"/>
              <a:gd name="connsiteX5-127" fmla="*/ 1 w 270031"/>
              <a:gd name="connsiteY5-128" fmla="*/ 787578 h 787598"/>
              <a:gd name="connsiteX6-129" fmla="*/ 1 w 270031"/>
              <a:gd name="connsiteY6-130" fmla="*/ 0 h 787598"/>
              <a:gd name="connsiteX0-131" fmla="*/ 1 w 270031"/>
              <a:gd name="connsiteY0-132" fmla="*/ 0 h 787598"/>
              <a:gd name="connsiteX1-133" fmla="*/ 270031 w 270031"/>
              <a:gd name="connsiteY1-134" fmla="*/ 0 h 787598"/>
              <a:gd name="connsiteX2-135" fmla="*/ 270031 w 270031"/>
              <a:gd name="connsiteY2-136" fmla="*/ 497324 h 787598"/>
              <a:gd name="connsiteX3-137" fmla="*/ 1 w 270031"/>
              <a:gd name="connsiteY3-138" fmla="*/ 787598 h 787598"/>
              <a:gd name="connsiteX4-139" fmla="*/ 0 w 270031"/>
              <a:gd name="connsiteY4-140" fmla="*/ 787588 h 787598"/>
              <a:gd name="connsiteX5-141" fmla="*/ 1 w 270031"/>
              <a:gd name="connsiteY5-142" fmla="*/ 787578 h 787598"/>
              <a:gd name="connsiteX6-143" fmla="*/ 1 w 270031"/>
              <a:gd name="connsiteY6-144" fmla="*/ 0 h 787598"/>
              <a:gd name="connsiteX0-145" fmla="*/ 1 w 270031"/>
              <a:gd name="connsiteY0-146" fmla="*/ 0 h 787598"/>
              <a:gd name="connsiteX1-147" fmla="*/ 270031 w 270031"/>
              <a:gd name="connsiteY1-148" fmla="*/ 0 h 787598"/>
              <a:gd name="connsiteX2-149" fmla="*/ 270031 w 270031"/>
              <a:gd name="connsiteY2-150" fmla="*/ 497324 h 787598"/>
              <a:gd name="connsiteX3-151" fmla="*/ 1 w 270031"/>
              <a:gd name="connsiteY3-152" fmla="*/ 787598 h 787598"/>
              <a:gd name="connsiteX4-153" fmla="*/ 0 w 270031"/>
              <a:gd name="connsiteY4-154" fmla="*/ 787588 h 787598"/>
              <a:gd name="connsiteX5-155" fmla="*/ 1 w 270031"/>
              <a:gd name="connsiteY5-156" fmla="*/ 787578 h 787598"/>
              <a:gd name="connsiteX6-157" fmla="*/ 1 w 270031"/>
              <a:gd name="connsiteY6-158" fmla="*/ 0 h 787598"/>
              <a:gd name="connsiteX0-159" fmla="*/ 1058 w 271088"/>
              <a:gd name="connsiteY0-160" fmla="*/ 0 h 920132"/>
              <a:gd name="connsiteX1-161" fmla="*/ 271088 w 271088"/>
              <a:gd name="connsiteY1-162" fmla="*/ 0 h 920132"/>
              <a:gd name="connsiteX2-163" fmla="*/ 271088 w 271088"/>
              <a:gd name="connsiteY2-164" fmla="*/ 497324 h 920132"/>
              <a:gd name="connsiteX3-165" fmla="*/ 1058 w 271088"/>
              <a:gd name="connsiteY3-166" fmla="*/ 787598 h 920132"/>
              <a:gd name="connsiteX4-167" fmla="*/ 1057 w 271088"/>
              <a:gd name="connsiteY4-168" fmla="*/ 787588 h 920132"/>
              <a:gd name="connsiteX5-169" fmla="*/ 1058 w 271088"/>
              <a:gd name="connsiteY5-170" fmla="*/ 787578 h 920132"/>
              <a:gd name="connsiteX6-171" fmla="*/ 1058 w 271088"/>
              <a:gd name="connsiteY6-172" fmla="*/ 0 h 920132"/>
              <a:gd name="connsiteX0-173" fmla="*/ 41275 w 311305"/>
              <a:gd name="connsiteY0-174" fmla="*/ 0 h 864041"/>
              <a:gd name="connsiteX1-175" fmla="*/ 311305 w 311305"/>
              <a:gd name="connsiteY1-176" fmla="*/ 0 h 864041"/>
              <a:gd name="connsiteX2-177" fmla="*/ 311305 w 311305"/>
              <a:gd name="connsiteY2-178" fmla="*/ 497324 h 864041"/>
              <a:gd name="connsiteX3-179" fmla="*/ 41275 w 311305"/>
              <a:gd name="connsiteY3-180" fmla="*/ 787598 h 864041"/>
              <a:gd name="connsiteX4-181" fmla="*/ 41274 w 311305"/>
              <a:gd name="connsiteY4-182" fmla="*/ 787588 h 864041"/>
              <a:gd name="connsiteX5-183" fmla="*/ 41275 w 311305"/>
              <a:gd name="connsiteY5-184" fmla="*/ 787578 h 864041"/>
              <a:gd name="connsiteX6-185" fmla="*/ 41275 w 311305"/>
              <a:gd name="connsiteY6-186" fmla="*/ 0 h 864041"/>
              <a:gd name="connsiteX0-187" fmla="*/ 41275 w 311305"/>
              <a:gd name="connsiteY0-188" fmla="*/ 0 h 864041"/>
              <a:gd name="connsiteX1-189" fmla="*/ 311305 w 311305"/>
              <a:gd name="connsiteY1-190" fmla="*/ 0 h 864041"/>
              <a:gd name="connsiteX2-191" fmla="*/ 311305 w 311305"/>
              <a:gd name="connsiteY2-192" fmla="*/ 497324 h 864041"/>
              <a:gd name="connsiteX3-193" fmla="*/ 41275 w 311305"/>
              <a:gd name="connsiteY3-194" fmla="*/ 787598 h 864041"/>
              <a:gd name="connsiteX4-195" fmla="*/ 41274 w 311305"/>
              <a:gd name="connsiteY4-196" fmla="*/ 787588 h 864041"/>
              <a:gd name="connsiteX5-197" fmla="*/ 41275 w 311305"/>
              <a:gd name="connsiteY5-198" fmla="*/ 787578 h 864041"/>
              <a:gd name="connsiteX6-199" fmla="*/ 41275 w 311305"/>
              <a:gd name="connsiteY6-200" fmla="*/ 0 h 864041"/>
              <a:gd name="connsiteX0-201" fmla="*/ 1 w 270031"/>
              <a:gd name="connsiteY0-202" fmla="*/ 0 h 864041"/>
              <a:gd name="connsiteX1-203" fmla="*/ 270031 w 270031"/>
              <a:gd name="connsiteY1-204" fmla="*/ 0 h 864041"/>
              <a:gd name="connsiteX2-205" fmla="*/ 270031 w 270031"/>
              <a:gd name="connsiteY2-206" fmla="*/ 497324 h 864041"/>
              <a:gd name="connsiteX3-207" fmla="*/ 1 w 270031"/>
              <a:gd name="connsiteY3-208" fmla="*/ 787598 h 864041"/>
              <a:gd name="connsiteX4-209" fmla="*/ 0 w 270031"/>
              <a:gd name="connsiteY4-210" fmla="*/ 787588 h 864041"/>
              <a:gd name="connsiteX5-211" fmla="*/ 1 w 270031"/>
              <a:gd name="connsiteY5-212" fmla="*/ 787578 h 864041"/>
              <a:gd name="connsiteX6-213" fmla="*/ 1 w 270031"/>
              <a:gd name="connsiteY6-214" fmla="*/ 0 h 864041"/>
              <a:gd name="connsiteX0-215" fmla="*/ 1 w 270031"/>
              <a:gd name="connsiteY0-216" fmla="*/ 0 h 809007"/>
              <a:gd name="connsiteX1-217" fmla="*/ 270031 w 270031"/>
              <a:gd name="connsiteY1-218" fmla="*/ 0 h 809007"/>
              <a:gd name="connsiteX2-219" fmla="*/ 270031 w 270031"/>
              <a:gd name="connsiteY2-220" fmla="*/ 497324 h 809007"/>
              <a:gd name="connsiteX3-221" fmla="*/ 1 w 270031"/>
              <a:gd name="connsiteY3-222" fmla="*/ 787598 h 809007"/>
              <a:gd name="connsiteX4-223" fmla="*/ 0 w 270031"/>
              <a:gd name="connsiteY4-224" fmla="*/ 787588 h 809007"/>
              <a:gd name="connsiteX5-225" fmla="*/ 1 w 270031"/>
              <a:gd name="connsiteY5-226" fmla="*/ 787578 h 809007"/>
              <a:gd name="connsiteX6-227" fmla="*/ 1 w 270031"/>
              <a:gd name="connsiteY6-228" fmla="*/ 0 h 809007"/>
              <a:gd name="connsiteX0-229" fmla="*/ 1 w 270031"/>
              <a:gd name="connsiteY0-230" fmla="*/ 0 h 787598"/>
              <a:gd name="connsiteX1-231" fmla="*/ 270031 w 270031"/>
              <a:gd name="connsiteY1-232" fmla="*/ 0 h 787598"/>
              <a:gd name="connsiteX2-233" fmla="*/ 270031 w 270031"/>
              <a:gd name="connsiteY2-234" fmla="*/ 497324 h 787598"/>
              <a:gd name="connsiteX3-235" fmla="*/ 1 w 270031"/>
              <a:gd name="connsiteY3-236" fmla="*/ 787598 h 787598"/>
              <a:gd name="connsiteX4-237" fmla="*/ 0 w 270031"/>
              <a:gd name="connsiteY4-238" fmla="*/ 787588 h 787598"/>
              <a:gd name="connsiteX5-239" fmla="*/ 1 w 270031"/>
              <a:gd name="connsiteY5-240" fmla="*/ 787578 h 787598"/>
              <a:gd name="connsiteX6-241" fmla="*/ 1 w 270031"/>
              <a:gd name="connsiteY6-242" fmla="*/ 0 h 787598"/>
              <a:gd name="connsiteX0-243" fmla="*/ 1 w 270031"/>
              <a:gd name="connsiteY0-244" fmla="*/ 0 h 846049"/>
              <a:gd name="connsiteX1-245" fmla="*/ 270031 w 270031"/>
              <a:gd name="connsiteY1-246" fmla="*/ 0 h 846049"/>
              <a:gd name="connsiteX2-247" fmla="*/ 270031 w 270031"/>
              <a:gd name="connsiteY2-248" fmla="*/ 497324 h 846049"/>
              <a:gd name="connsiteX3-249" fmla="*/ 1 w 270031"/>
              <a:gd name="connsiteY3-250" fmla="*/ 787598 h 846049"/>
              <a:gd name="connsiteX4-251" fmla="*/ 0 w 270031"/>
              <a:gd name="connsiteY4-252" fmla="*/ 787588 h 846049"/>
              <a:gd name="connsiteX5-253" fmla="*/ 1 w 270031"/>
              <a:gd name="connsiteY5-254" fmla="*/ 787578 h 846049"/>
              <a:gd name="connsiteX6-255" fmla="*/ 1 w 270031"/>
              <a:gd name="connsiteY6-256" fmla="*/ 0 h 846049"/>
              <a:gd name="connsiteX0-257" fmla="*/ 1 w 270481"/>
              <a:gd name="connsiteY0-258" fmla="*/ 0 h 846049"/>
              <a:gd name="connsiteX1-259" fmla="*/ 270031 w 270481"/>
              <a:gd name="connsiteY1-260" fmla="*/ 0 h 846049"/>
              <a:gd name="connsiteX2-261" fmla="*/ 270031 w 270481"/>
              <a:gd name="connsiteY2-262" fmla="*/ 497324 h 846049"/>
              <a:gd name="connsiteX3-263" fmla="*/ 1 w 270481"/>
              <a:gd name="connsiteY3-264" fmla="*/ 787598 h 846049"/>
              <a:gd name="connsiteX4-265" fmla="*/ 0 w 270481"/>
              <a:gd name="connsiteY4-266" fmla="*/ 787588 h 846049"/>
              <a:gd name="connsiteX5-267" fmla="*/ 1 w 270481"/>
              <a:gd name="connsiteY5-268" fmla="*/ 787578 h 846049"/>
              <a:gd name="connsiteX6-269" fmla="*/ 1 w 270481"/>
              <a:gd name="connsiteY6-270" fmla="*/ 0 h 846049"/>
              <a:gd name="connsiteX0-271" fmla="*/ 1 w 270481"/>
              <a:gd name="connsiteY0-272" fmla="*/ 0 h 787598"/>
              <a:gd name="connsiteX1-273" fmla="*/ 270031 w 270481"/>
              <a:gd name="connsiteY1-274" fmla="*/ 0 h 787598"/>
              <a:gd name="connsiteX2-275" fmla="*/ 270031 w 270481"/>
              <a:gd name="connsiteY2-276" fmla="*/ 497324 h 787598"/>
              <a:gd name="connsiteX3-277" fmla="*/ 1 w 270481"/>
              <a:gd name="connsiteY3-278" fmla="*/ 787598 h 787598"/>
              <a:gd name="connsiteX4-279" fmla="*/ 0 w 270481"/>
              <a:gd name="connsiteY4-280" fmla="*/ 787588 h 787598"/>
              <a:gd name="connsiteX5-281" fmla="*/ 1 w 270481"/>
              <a:gd name="connsiteY5-282" fmla="*/ 787578 h 787598"/>
              <a:gd name="connsiteX6-283" fmla="*/ 1 w 270481"/>
              <a:gd name="connsiteY6-284" fmla="*/ 0 h 787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0481" h="787598">
                <a:moveTo>
                  <a:pt x="1" y="0"/>
                </a:moveTo>
                <a:lnTo>
                  <a:pt x="270031" y="0"/>
                </a:lnTo>
                <a:lnTo>
                  <a:pt x="270031" y="497324"/>
                </a:lnTo>
                <a:cubicBezTo>
                  <a:pt x="282176" y="811946"/>
                  <a:pt x="45006" y="739221"/>
                  <a:pt x="1" y="787598"/>
                </a:cubicBezTo>
                <a:cubicBezTo>
                  <a:pt x="0" y="787595"/>
                  <a:pt x="0" y="787591"/>
                  <a:pt x="0" y="787588"/>
                </a:cubicBezTo>
                <a:cubicBezTo>
                  <a:pt x="0" y="787585"/>
                  <a:pt x="338139" y="773877"/>
                  <a:pt x="1" y="787578"/>
                </a:cubicBezTo>
                <a:cubicBezTo>
                  <a:pt x="0" y="591727"/>
                  <a:pt x="1" y="262526"/>
                  <a:pt x="1" y="0"/>
                </a:cubicBezTo>
                <a:close/>
              </a:path>
            </a:pathLst>
          </a:custGeom>
          <a:gradFill>
            <a:gsLst>
              <a:gs pos="16000">
                <a:srgbClr val="89C921"/>
              </a:gs>
              <a:gs pos="100000">
                <a:srgbClr val="0C7804"/>
              </a:gs>
            </a:gsLst>
            <a:lin ang="13200000" scaled="0"/>
          </a:gradFill>
          <a:ln w="12700"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2" name="新月形 15"/>
          <p:cNvSpPr/>
          <p:nvPr/>
        </p:nvSpPr>
        <p:spPr>
          <a:xfrm>
            <a:off x="4836317" y="2676042"/>
            <a:ext cx="149491" cy="2709812"/>
          </a:xfrm>
          <a:custGeom>
            <a:avLst/>
            <a:gdLst>
              <a:gd name="connsiteX0" fmla="*/ 239869 w 239869"/>
              <a:gd name="connsiteY0" fmla="*/ 1822649 h 1822649"/>
              <a:gd name="connsiteX1" fmla="*/ 0 w 239869"/>
              <a:gd name="connsiteY1" fmla="*/ 911324 h 1822649"/>
              <a:gd name="connsiteX2" fmla="*/ 239869 w 239869"/>
              <a:gd name="connsiteY2" fmla="*/ -1 h 1822649"/>
              <a:gd name="connsiteX3" fmla="*/ 119935 w 239869"/>
              <a:gd name="connsiteY3" fmla="*/ 911323 h 1822649"/>
              <a:gd name="connsiteX4" fmla="*/ 239869 w 239869"/>
              <a:gd name="connsiteY4" fmla="*/ 1822647 h 1822649"/>
              <a:gd name="connsiteX5" fmla="*/ 239869 w 239869"/>
              <a:gd name="connsiteY5" fmla="*/ 1822649 h 1822649"/>
              <a:gd name="connsiteX0-1" fmla="*/ 266710 w 266710"/>
              <a:gd name="connsiteY0-2" fmla="*/ 1832175 h 1832175"/>
              <a:gd name="connsiteX1-3" fmla="*/ 26841 w 266710"/>
              <a:gd name="connsiteY1-4" fmla="*/ 920850 h 1832175"/>
              <a:gd name="connsiteX2-5" fmla="*/ 95260 w 266710"/>
              <a:gd name="connsiteY2-6" fmla="*/ 0 h 1832175"/>
              <a:gd name="connsiteX3-7" fmla="*/ 146776 w 266710"/>
              <a:gd name="connsiteY3-8" fmla="*/ 920849 h 1832175"/>
              <a:gd name="connsiteX4-9" fmla="*/ 266710 w 266710"/>
              <a:gd name="connsiteY4-10" fmla="*/ 1832173 h 1832175"/>
              <a:gd name="connsiteX5-11" fmla="*/ 266710 w 266710"/>
              <a:gd name="connsiteY5-12" fmla="*/ 1832175 h 1832175"/>
              <a:gd name="connsiteX0-13" fmla="*/ 94034 w 255959"/>
              <a:gd name="connsiteY0-14" fmla="*/ 1755975 h 1832173"/>
              <a:gd name="connsiteX1-15" fmla="*/ 16090 w 255959"/>
              <a:gd name="connsiteY1-16" fmla="*/ 920850 h 1832173"/>
              <a:gd name="connsiteX2-17" fmla="*/ 84509 w 255959"/>
              <a:gd name="connsiteY2-18" fmla="*/ 0 h 1832173"/>
              <a:gd name="connsiteX3-19" fmla="*/ 136025 w 255959"/>
              <a:gd name="connsiteY3-20" fmla="*/ 920849 h 1832173"/>
              <a:gd name="connsiteX4-21" fmla="*/ 255959 w 255959"/>
              <a:gd name="connsiteY4-22" fmla="*/ 1832173 h 1832173"/>
              <a:gd name="connsiteX5-23" fmla="*/ 94034 w 255959"/>
              <a:gd name="connsiteY5-24" fmla="*/ 1755975 h 1832173"/>
              <a:gd name="connsiteX0-25" fmla="*/ 94034 w 136101"/>
              <a:gd name="connsiteY0-26" fmla="*/ 1755975 h 1755975"/>
              <a:gd name="connsiteX1-27" fmla="*/ 16090 w 136101"/>
              <a:gd name="connsiteY1-28" fmla="*/ 920850 h 1755975"/>
              <a:gd name="connsiteX2-29" fmla="*/ 84509 w 136101"/>
              <a:gd name="connsiteY2-30" fmla="*/ 0 h 1755975"/>
              <a:gd name="connsiteX3-31" fmla="*/ 136025 w 136101"/>
              <a:gd name="connsiteY3-32" fmla="*/ 920849 h 1755975"/>
              <a:gd name="connsiteX4-33" fmla="*/ 94034 w 136101"/>
              <a:gd name="connsiteY4-34" fmla="*/ 1755975 h 1755975"/>
              <a:gd name="connsiteX0-35" fmla="*/ 111398 w 153465"/>
              <a:gd name="connsiteY0-36" fmla="*/ 1755975 h 1755975"/>
              <a:gd name="connsiteX1-37" fmla="*/ 33454 w 153465"/>
              <a:gd name="connsiteY1-38" fmla="*/ 920850 h 1755975"/>
              <a:gd name="connsiteX2-39" fmla="*/ 73298 w 153465"/>
              <a:gd name="connsiteY2-40" fmla="*/ 0 h 1755975"/>
              <a:gd name="connsiteX3-41" fmla="*/ 153389 w 153465"/>
              <a:gd name="connsiteY3-42" fmla="*/ 920849 h 1755975"/>
              <a:gd name="connsiteX4-43" fmla="*/ 111398 w 153465"/>
              <a:gd name="connsiteY4-44" fmla="*/ 1755975 h 1755975"/>
              <a:gd name="connsiteX0-45" fmla="*/ 111398 w 153465"/>
              <a:gd name="connsiteY0-46" fmla="*/ 1755975 h 1755975"/>
              <a:gd name="connsiteX1-47" fmla="*/ 33454 w 153465"/>
              <a:gd name="connsiteY1-48" fmla="*/ 920850 h 1755975"/>
              <a:gd name="connsiteX2-49" fmla="*/ 73298 w 153465"/>
              <a:gd name="connsiteY2-50" fmla="*/ 0 h 1755975"/>
              <a:gd name="connsiteX3-51" fmla="*/ 153389 w 153465"/>
              <a:gd name="connsiteY3-52" fmla="*/ 920849 h 1755975"/>
              <a:gd name="connsiteX4-53" fmla="*/ 111398 w 153465"/>
              <a:gd name="connsiteY4-54" fmla="*/ 1755975 h 1755975"/>
              <a:gd name="connsiteX0-55" fmla="*/ 92224 w 134291"/>
              <a:gd name="connsiteY0-56" fmla="*/ 1755975 h 1755975"/>
              <a:gd name="connsiteX1-57" fmla="*/ 14280 w 134291"/>
              <a:gd name="connsiteY1-58" fmla="*/ 920850 h 1755975"/>
              <a:gd name="connsiteX2-59" fmla="*/ 54124 w 134291"/>
              <a:gd name="connsiteY2-60" fmla="*/ 0 h 1755975"/>
              <a:gd name="connsiteX3-61" fmla="*/ 134215 w 134291"/>
              <a:gd name="connsiteY3-62" fmla="*/ 920849 h 1755975"/>
              <a:gd name="connsiteX4-63" fmla="*/ 92224 w 134291"/>
              <a:gd name="connsiteY4-64" fmla="*/ 1755975 h 1755975"/>
              <a:gd name="connsiteX0-65" fmla="*/ 103962 w 146029"/>
              <a:gd name="connsiteY0-66" fmla="*/ 1746450 h 1746450"/>
              <a:gd name="connsiteX1-67" fmla="*/ 26018 w 146029"/>
              <a:gd name="connsiteY1-68" fmla="*/ 911325 h 1746450"/>
              <a:gd name="connsiteX2-69" fmla="*/ 46812 w 146029"/>
              <a:gd name="connsiteY2-70" fmla="*/ 0 h 1746450"/>
              <a:gd name="connsiteX3-71" fmla="*/ 145953 w 146029"/>
              <a:gd name="connsiteY3-72" fmla="*/ 911324 h 1746450"/>
              <a:gd name="connsiteX4-73" fmla="*/ 103962 w 146029"/>
              <a:gd name="connsiteY4-74" fmla="*/ 1746450 h 1746450"/>
              <a:gd name="connsiteX0-75" fmla="*/ 90437 w 132504"/>
              <a:gd name="connsiteY0-76" fmla="*/ 1746450 h 1746450"/>
              <a:gd name="connsiteX1-77" fmla="*/ 12493 w 132504"/>
              <a:gd name="connsiteY1-78" fmla="*/ 911325 h 1746450"/>
              <a:gd name="connsiteX2-79" fmla="*/ 33287 w 132504"/>
              <a:gd name="connsiteY2-80" fmla="*/ 0 h 1746450"/>
              <a:gd name="connsiteX3-81" fmla="*/ 132428 w 132504"/>
              <a:gd name="connsiteY3-82" fmla="*/ 911324 h 1746450"/>
              <a:gd name="connsiteX4-83" fmla="*/ 90437 w 132504"/>
              <a:gd name="connsiteY4-84" fmla="*/ 1746450 h 1746450"/>
              <a:gd name="connsiteX0-85" fmla="*/ 90437 w 132504"/>
              <a:gd name="connsiteY0-86" fmla="*/ 1746450 h 1746450"/>
              <a:gd name="connsiteX1-87" fmla="*/ 12493 w 132504"/>
              <a:gd name="connsiteY1-88" fmla="*/ 911325 h 1746450"/>
              <a:gd name="connsiteX2-89" fmla="*/ 33287 w 132504"/>
              <a:gd name="connsiteY2-90" fmla="*/ 0 h 1746450"/>
              <a:gd name="connsiteX3-91" fmla="*/ 132428 w 132504"/>
              <a:gd name="connsiteY3-92" fmla="*/ 911324 h 1746450"/>
              <a:gd name="connsiteX4-93" fmla="*/ 90437 w 132504"/>
              <a:gd name="connsiteY4-94" fmla="*/ 1746450 h 1746450"/>
              <a:gd name="connsiteX0-95" fmla="*/ 90437 w 96197"/>
              <a:gd name="connsiteY0-96" fmla="*/ 1746450 h 1746450"/>
              <a:gd name="connsiteX1-97" fmla="*/ 12493 w 96197"/>
              <a:gd name="connsiteY1-98" fmla="*/ 911325 h 1746450"/>
              <a:gd name="connsiteX2-99" fmla="*/ 33287 w 96197"/>
              <a:gd name="connsiteY2-100" fmla="*/ 0 h 1746450"/>
              <a:gd name="connsiteX3-101" fmla="*/ 70515 w 96197"/>
              <a:gd name="connsiteY3-102" fmla="*/ 911324 h 1746450"/>
              <a:gd name="connsiteX4-103" fmla="*/ 90437 w 96197"/>
              <a:gd name="connsiteY4-104" fmla="*/ 1746450 h 1746450"/>
              <a:gd name="connsiteX0-105" fmla="*/ 77054 w 86065"/>
              <a:gd name="connsiteY0-106" fmla="*/ 1846463 h 1846463"/>
              <a:gd name="connsiteX1-107" fmla="*/ 18160 w 86065"/>
              <a:gd name="connsiteY1-108" fmla="*/ 911325 h 1846463"/>
              <a:gd name="connsiteX2-109" fmla="*/ 38954 w 86065"/>
              <a:gd name="connsiteY2-110" fmla="*/ 0 h 1846463"/>
              <a:gd name="connsiteX3-111" fmla="*/ 76182 w 86065"/>
              <a:gd name="connsiteY3-112" fmla="*/ 911324 h 1846463"/>
              <a:gd name="connsiteX4-113" fmla="*/ 77054 w 86065"/>
              <a:gd name="connsiteY4-114" fmla="*/ 1846463 h 1846463"/>
              <a:gd name="connsiteX0-115" fmla="*/ 70216 w 79227"/>
              <a:gd name="connsiteY0-116" fmla="*/ 1846463 h 1846463"/>
              <a:gd name="connsiteX1-117" fmla="*/ 11322 w 79227"/>
              <a:gd name="connsiteY1-118" fmla="*/ 911325 h 1846463"/>
              <a:gd name="connsiteX2-119" fmla="*/ 32116 w 79227"/>
              <a:gd name="connsiteY2-120" fmla="*/ 0 h 1846463"/>
              <a:gd name="connsiteX3-121" fmla="*/ 69344 w 79227"/>
              <a:gd name="connsiteY3-122" fmla="*/ 911324 h 1846463"/>
              <a:gd name="connsiteX4-123" fmla="*/ 70216 w 79227"/>
              <a:gd name="connsiteY4-124" fmla="*/ 1846463 h 1846463"/>
              <a:gd name="connsiteX0-125" fmla="*/ 61436 w 70447"/>
              <a:gd name="connsiteY0-126" fmla="*/ 1832175 h 1832175"/>
              <a:gd name="connsiteX1-127" fmla="*/ 2542 w 70447"/>
              <a:gd name="connsiteY1-128" fmla="*/ 897037 h 1832175"/>
              <a:gd name="connsiteX2-129" fmla="*/ 42386 w 70447"/>
              <a:gd name="connsiteY2-130" fmla="*/ 0 h 1832175"/>
              <a:gd name="connsiteX3-131" fmla="*/ 60564 w 70447"/>
              <a:gd name="connsiteY3-132" fmla="*/ 897036 h 1832175"/>
              <a:gd name="connsiteX4-133" fmla="*/ 61436 w 70447"/>
              <a:gd name="connsiteY4-134" fmla="*/ 1832175 h 1832175"/>
              <a:gd name="connsiteX0-135" fmla="*/ 36811 w 74132"/>
              <a:gd name="connsiteY0-136" fmla="*/ 1755975 h 1755975"/>
              <a:gd name="connsiteX1-137" fmla="*/ 16017 w 74132"/>
              <a:gd name="connsiteY1-138" fmla="*/ 897037 h 1755975"/>
              <a:gd name="connsiteX2-139" fmla="*/ 55861 w 74132"/>
              <a:gd name="connsiteY2-140" fmla="*/ 0 h 1755975"/>
              <a:gd name="connsiteX3-141" fmla="*/ 74039 w 74132"/>
              <a:gd name="connsiteY3-142" fmla="*/ 897036 h 1755975"/>
              <a:gd name="connsiteX4-143" fmla="*/ 36811 w 74132"/>
              <a:gd name="connsiteY4-144" fmla="*/ 1755975 h 1755975"/>
              <a:gd name="connsiteX0-145" fmla="*/ 22970 w 60291"/>
              <a:gd name="connsiteY0-146" fmla="*/ 1755975 h 1755975"/>
              <a:gd name="connsiteX1-147" fmla="*/ 2176 w 60291"/>
              <a:gd name="connsiteY1-148" fmla="*/ 897037 h 1755975"/>
              <a:gd name="connsiteX2-149" fmla="*/ 42020 w 60291"/>
              <a:gd name="connsiteY2-150" fmla="*/ 0 h 1755975"/>
              <a:gd name="connsiteX3-151" fmla="*/ 60198 w 60291"/>
              <a:gd name="connsiteY3-152" fmla="*/ 897036 h 1755975"/>
              <a:gd name="connsiteX4-153" fmla="*/ 22970 w 60291"/>
              <a:gd name="connsiteY4-154" fmla="*/ 1755975 h 1755975"/>
              <a:gd name="connsiteX0-155" fmla="*/ 29882 w 67203"/>
              <a:gd name="connsiteY0-156" fmla="*/ 1741687 h 1741687"/>
              <a:gd name="connsiteX1-157" fmla="*/ 9088 w 67203"/>
              <a:gd name="connsiteY1-158" fmla="*/ 882749 h 1741687"/>
              <a:gd name="connsiteX2-159" fmla="*/ 29882 w 67203"/>
              <a:gd name="connsiteY2-160" fmla="*/ 0 h 1741687"/>
              <a:gd name="connsiteX3-161" fmla="*/ 67110 w 67203"/>
              <a:gd name="connsiteY3-162" fmla="*/ 882748 h 1741687"/>
              <a:gd name="connsiteX4-163" fmla="*/ 29882 w 67203"/>
              <a:gd name="connsiteY4-164" fmla="*/ 1741687 h 1741687"/>
              <a:gd name="connsiteX0-165" fmla="*/ 21559 w 58880"/>
              <a:gd name="connsiteY0-166" fmla="*/ 1741687 h 1741687"/>
              <a:gd name="connsiteX1-167" fmla="*/ 765 w 58880"/>
              <a:gd name="connsiteY1-168" fmla="*/ 882749 h 1741687"/>
              <a:gd name="connsiteX2-169" fmla="*/ 21559 w 58880"/>
              <a:gd name="connsiteY2-170" fmla="*/ 0 h 1741687"/>
              <a:gd name="connsiteX3-171" fmla="*/ 58787 w 58880"/>
              <a:gd name="connsiteY3-172" fmla="*/ 882748 h 1741687"/>
              <a:gd name="connsiteX4-173" fmla="*/ 21559 w 58880"/>
              <a:gd name="connsiteY4-174" fmla="*/ 1741687 h 1741687"/>
              <a:gd name="connsiteX0-175" fmla="*/ 21559 w 58880"/>
              <a:gd name="connsiteY0-176" fmla="*/ 1741687 h 1741687"/>
              <a:gd name="connsiteX1-177" fmla="*/ 765 w 58880"/>
              <a:gd name="connsiteY1-178" fmla="*/ 882749 h 1741687"/>
              <a:gd name="connsiteX2-179" fmla="*/ 21559 w 58880"/>
              <a:gd name="connsiteY2-180" fmla="*/ 0 h 1741687"/>
              <a:gd name="connsiteX3-181" fmla="*/ 58787 w 58880"/>
              <a:gd name="connsiteY3-182" fmla="*/ 882748 h 1741687"/>
              <a:gd name="connsiteX4-183" fmla="*/ 21559 w 58880"/>
              <a:gd name="connsiteY4-184" fmla="*/ 1741687 h 1741687"/>
              <a:gd name="connsiteX0-185" fmla="*/ 25283 w 62604"/>
              <a:gd name="connsiteY0-186" fmla="*/ 1732162 h 1732162"/>
              <a:gd name="connsiteX1-187" fmla="*/ 4489 w 62604"/>
              <a:gd name="connsiteY1-188" fmla="*/ 873224 h 1732162"/>
              <a:gd name="connsiteX2-189" fmla="*/ 10996 w 62604"/>
              <a:gd name="connsiteY2-190" fmla="*/ 0 h 1732162"/>
              <a:gd name="connsiteX3-191" fmla="*/ 62511 w 62604"/>
              <a:gd name="connsiteY3-192" fmla="*/ 873223 h 1732162"/>
              <a:gd name="connsiteX4-193" fmla="*/ 25283 w 62604"/>
              <a:gd name="connsiteY4-194" fmla="*/ 1732162 h 1732162"/>
              <a:gd name="connsiteX0-195" fmla="*/ 21559 w 58880"/>
              <a:gd name="connsiteY0-196" fmla="*/ 1727400 h 1727400"/>
              <a:gd name="connsiteX1-197" fmla="*/ 765 w 58880"/>
              <a:gd name="connsiteY1-198" fmla="*/ 868462 h 1727400"/>
              <a:gd name="connsiteX2-199" fmla="*/ 21560 w 58880"/>
              <a:gd name="connsiteY2-200" fmla="*/ 0 h 1727400"/>
              <a:gd name="connsiteX3-201" fmla="*/ 58787 w 58880"/>
              <a:gd name="connsiteY3-202" fmla="*/ 868461 h 1727400"/>
              <a:gd name="connsiteX4-203" fmla="*/ 21559 w 58880"/>
              <a:gd name="connsiteY4-204" fmla="*/ 1727400 h 1727400"/>
              <a:gd name="connsiteX0-205" fmla="*/ 14954 w 66524"/>
              <a:gd name="connsiteY0-206" fmla="*/ 1713112 h 1713112"/>
              <a:gd name="connsiteX1-207" fmla="*/ 8447 w 66524"/>
              <a:gd name="connsiteY1-208" fmla="*/ 868462 h 1713112"/>
              <a:gd name="connsiteX2-209" fmla="*/ 29242 w 66524"/>
              <a:gd name="connsiteY2-210" fmla="*/ 0 h 1713112"/>
              <a:gd name="connsiteX3-211" fmla="*/ 66469 w 66524"/>
              <a:gd name="connsiteY3-212" fmla="*/ 868461 h 1713112"/>
              <a:gd name="connsiteX4-213" fmla="*/ 14954 w 66524"/>
              <a:gd name="connsiteY4-214" fmla="*/ 1713112 h 1713112"/>
              <a:gd name="connsiteX0-215" fmla="*/ 7125 w 58695"/>
              <a:gd name="connsiteY0-216" fmla="*/ 1713112 h 1713112"/>
              <a:gd name="connsiteX1-217" fmla="*/ 618 w 58695"/>
              <a:gd name="connsiteY1-218" fmla="*/ 868462 h 1713112"/>
              <a:gd name="connsiteX2-219" fmla="*/ 21413 w 58695"/>
              <a:gd name="connsiteY2-220" fmla="*/ 0 h 1713112"/>
              <a:gd name="connsiteX3-221" fmla="*/ 58640 w 58695"/>
              <a:gd name="connsiteY3-222" fmla="*/ 868461 h 1713112"/>
              <a:gd name="connsiteX4-223" fmla="*/ 7125 w 58695"/>
              <a:gd name="connsiteY4-224" fmla="*/ 1713112 h 1713112"/>
              <a:gd name="connsiteX0-225" fmla="*/ 7464 w 59034"/>
              <a:gd name="connsiteY0-226" fmla="*/ 1709937 h 1709937"/>
              <a:gd name="connsiteX1-227" fmla="*/ 957 w 59034"/>
              <a:gd name="connsiteY1-228" fmla="*/ 865287 h 1709937"/>
              <a:gd name="connsiteX2-229" fmla="*/ 12227 w 59034"/>
              <a:gd name="connsiteY2-230" fmla="*/ 0 h 1709937"/>
              <a:gd name="connsiteX3-231" fmla="*/ 58979 w 59034"/>
              <a:gd name="connsiteY3-232" fmla="*/ 865286 h 1709937"/>
              <a:gd name="connsiteX4-233" fmla="*/ 7464 w 59034"/>
              <a:gd name="connsiteY4-234" fmla="*/ 1709937 h 1709937"/>
              <a:gd name="connsiteX0-235" fmla="*/ 11250 w 62820"/>
              <a:gd name="connsiteY0-236" fmla="*/ 1728987 h 1728987"/>
              <a:gd name="connsiteX1-237" fmla="*/ 4743 w 62820"/>
              <a:gd name="connsiteY1-238" fmla="*/ 884337 h 1728987"/>
              <a:gd name="connsiteX2-239" fmla="*/ 9663 w 62820"/>
              <a:gd name="connsiteY2-240" fmla="*/ 0 h 1728987"/>
              <a:gd name="connsiteX3-241" fmla="*/ 62765 w 62820"/>
              <a:gd name="connsiteY3-242" fmla="*/ 884336 h 1728987"/>
              <a:gd name="connsiteX4-243" fmla="*/ 11250 w 62820"/>
              <a:gd name="connsiteY4-244" fmla="*/ 1728987 h 1728987"/>
              <a:gd name="connsiteX0-245" fmla="*/ 8603 w 60173"/>
              <a:gd name="connsiteY0-246" fmla="*/ 1728987 h 1728987"/>
              <a:gd name="connsiteX1-247" fmla="*/ 2096 w 60173"/>
              <a:gd name="connsiteY1-248" fmla="*/ 884337 h 1728987"/>
              <a:gd name="connsiteX2-249" fmla="*/ 7016 w 60173"/>
              <a:gd name="connsiteY2-250" fmla="*/ 0 h 1728987"/>
              <a:gd name="connsiteX3-251" fmla="*/ 60118 w 60173"/>
              <a:gd name="connsiteY3-252" fmla="*/ 884336 h 1728987"/>
              <a:gd name="connsiteX4-253" fmla="*/ 8603 w 60173"/>
              <a:gd name="connsiteY4-254" fmla="*/ 1728987 h 1728987"/>
              <a:gd name="connsiteX0-255" fmla="*/ 1096 w 64557"/>
              <a:gd name="connsiteY0-256" fmla="*/ 1793281 h 1793281"/>
              <a:gd name="connsiteX1-257" fmla="*/ 6495 w 64557"/>
              <a:gd name="connsiteY1-258" fmla="*/ 884337 h 1793281"/>
              <a:gd name="connsiteX2-259" fmla="*/ 11415 w 64557"/>
              <a:gd name="connsiteY2-260" fmla="*/ 0 h 1793281"/>
              <a:gd name="connsiteX3-261" fmla="*/ 64517 w 64557"/>
              <a:gd name="connsiteY3-262" fmla="*/ 884336 h 1793281"/>
              <a:gd name="connsiteX4-263" fmla="*/ 1096 w 64557"/>
              <a:gd name="connsiteY4-264" fmla="*/ 1793281 h 1793281"/>
              <a:gd name="connsiteX0-265" fmla="*/ 1769 w 60473"/>
              <a:gd name="connsiteY0-266" fmla="*/ 1805187 h 1805187"/>
              <a:gd name="connsiteX1-267" fmla="*/ 2406 w 60473"/>
              <a:gd name="connsiteY1-268" fmla="*/ 884337 h 1805187"/>
              <a:gd name="connsiteX2-269" fmla="*/ 7326 w 60473"/>
              <a:gd name="connsiteY2-270" fmla="*/ 0 h 1805187"/>
              <a:gd name="connsiteX3-271" fmla="*/ 60428 w 60473"/>
              <a:gd name="connsiteY3-272" fmla="*/ 884336 h 1805187"/>
              <a:gd name="connsiteX4-273" fmla="*/ 1769 w 60473"/>
              <a:gd name="connsiteY4-274" fmla="*/ 1805187 h 1805187"/>
              <a:gd name="connsiteX0-275" fmla="*/ 1769 w 60473"/>
              <a:gd name="connsiteY0-276" fmla="*/ 1846462 h 1846462"/>
              <a:gd name="connsiteX1-277" fmla="*/ 2406 w 60473"/>
              <a:gd name="connsiteY1-278" fmla="*/ 925612 h 1846462"/>
              <a:gd name="connsiteX2-279" fmla="*/ 7326 w 60473"/>
              <a:gd name="connsiteY2-280" fmla="*/ 0 h 1846462"/>
              <a:gd name="connsiteX3-281" fmla="*/ 60428 w 60473"/>
              <a:gd name="connsiteY3-282" fmla="*/ 925611 h 1846462"/>
              <a:gd name="connsiteX4-283" fmla="*/ 1769 w 60473"/>
              <a:gd name="connsiteY4-284" fmla="*/ 1846462 h 1846462"/>
              <a:gd name="connsiteX0-285" fmla="*/ 1769 w 60473"/>
              <a:gd name="connsiteY0-286" fmla="*/ 1878212 h 1878212"/>
              <a:gd name="connsiteX1-287" fmla="*/ 2406 w 60473"/>
              <a:gd name="connsiteY1-288" fmla="*/ 925612 h 1878212"/>
              <a:gd name="connsiteX2-289" fmla="*/ 7326 w 60473"/>
              <a:gd name="connsiteY2-290" fmla="*/ 0 h 1878212"/>
              <a:gd name="connsiteX3-291" fmla="*/ 60428 w 60473"/>
              <a:gd name="connsiteY3-292" fmla="*/ 925611 h 1878212"/>
              <a:gd name="connsiteX4-293" fmla="*/ 1769 w 60473"/>
              <a:gd name="connsiteY4-294" fmla="*/ 1878212 h 1878212"/>
              <a:gd name="connsiteX0-295" fmla="*/ 1769 w 60473"/>
              <a:gd name="connsiteY0-296" fmla="*/ 1881387 h 1881387"/>
              <a:gd name="connsiteX1-297" fmla="*/ 2406 w 60473"/>
              <a:gd name="connsiteY1-298" fmla="*/ 925612 h 1881387"/>
              <a:gd name="connsiteX2-299" fmla="*/ 7326 w 60473"/>
              <a:gd name="connsiteY2-300" fmla="*/ 0 h 1881387"/>
              <a:gd name="connsiteX3-301" fmla="*/ 60428 w 60473"/>
              <a:gd name="connsiteY3-302" fmla="*/ 925611 h 1881387"/>
              <a:gd name="connsiteX4-303" fmla="*/ 1769 w 60473"/>
              <a:gd name="connsiteY4-304" fmla="*/ 1881387 h 1881387"/>
              <a:gd name="connsiteX0-305" fmla="*/ 1769 w 60456"/>
              <a:gd name="connsiteY0-306" fmla="*/ 1881387 h 1957933"/>
              <a:gd name="connsiteX1-307" fmla="*/ 2406 w 60456"/>
              <a:gd name="connsiteY1-308" fmla="*/ 925612 h 1957933"/>
              <a:gd name="connsiteX2-309" fmla="*/ 7326 w 60456"/>
              <a:gd name="connsiteY2-310" fmla="*/ 0 h 1957933"/>
              <a:gd name="connsiteX3-311" fmla="*/ 60428 w 60456"/>
              <a:gd name="connsiteY3-312" fmla="*/ 925611 h 1957933"/>
              <a:gd name="connsiteX4-313" fmla="*/ 14565 w 60456"/>
              <a:gd name="connsiteY4-314" fmla="*/ 1790354 h 1957933"/>
              <a:gd name="connsiteX5-315" fmla="*/ 1769 w 60456"/>
              <a:gd name="connsiteY5-316" fmla="*/ 1881387 h 1957933"/>
              <a:gd name="connsiteX0-317" fmla="*/ 1769 w 132079"/>
              <a:gd name="connsiteY0-318" fmla="*/ 1881387 h 2090465"/>
              <a:gd name="connsiteX1-319" fmla="*/ 2406 w 132079"/>
              <a:gd name="connsiteY1-320" fmla="*/ 925612 h 2090465"/>
              <a:gd name="connsiteX2-321" fmla="*/ 7326 w 132079"/>
              <a:gd name="connsiteY2-322" fmla="*/ 0 h 2090465"/>
              <a:gd name="connsiteX3-323" fmla="*/ 60428 w 132079"/>
              <a:gd name="connsiteY3-324" fmla="*/ 925611 h 2090465"/>
              <a:gd name="connsiteX4-325" fmla="*/ 131246 w 132079"/>
              <a:gd name="connsiteY4-326" fmla="*/ 2023716 h 2090465"/>
              <a:gd name="connsiteX5-327" fmla="*/ 1769 w 132079"/>
              <a:gd name="connsiteY5-328" fmla="*/ 1881387 h 2090465"/>
              <a:gd name="connsiteX0-329" fmla="*/ 1769 w 131246"/>
              <a:gd name="connsiteY0-330" fmla="*/ 1881387 h 2090465"/>
              <a:gd name="connsiteX1-331" fmla="*/ 2406 w 131246"/>
              <a:gd name="connsiteY1-332" fmla="*/ 925612 h 2090465"/>
              <a:gd name="connsiteX2-333" fmla="*/ 7326 w 131246"/>
              <a:gd name="connsiteY2-334" fmla="*/ 0 h 2090465"/>
              <a:gd name="connsiteX3-335" fmla="*/ 60428 w 131246"/>
              <a:gd name="connsiteY3-336" fmla="*/ 925611 h 2090465"/>
              <a:gd name="connsiteX4-337" fmla="*/ 131246 w 131246"/>
              <a:gd name="connsiteY4-338" fmla="*/ 2023716 h 2090465"/>
              <a:gd name="connsiteX5-339" fmla="*/ 1769 w 131246"/>
              <a:gd name="connsiteY5-340" fmla="*/ 1881387 h 2090465"/>
              <a:gd name="connsiteX0-341" fmla="*/ 1769 w 133605"/>
              <a:gd name="connsiteY0-342" fmla="*/ 1881387 h 2090465"/>
              <a:gd name="connsiteX1-343" fmla="*/ 2406 w 133605"/>
              <a:gd name="connsiteY1-344" fmla="*/ 925612 h 2090465"/>
              <a:gd name="connsiteX2-345" fmla="*/ 7326 w 133605"/>
              <a:gd name="connsiteY2-346" fmla="*/ 0 h 2090465"/>
              <a:gd name="connsiteX3-347" fmla="*/ 60428 w 133605"/>
              <a:gd name="connsiteY3-348" fmla="*/ 925611 h 2090465"/>
              <a:gd name="connsiteX4-349" fmla="*/ 83621 w 133605"/>
              <a:gd name="connsiteY4-350" fmla="*/ 1849885 h 2090465"/>
              <a:gd name="connsiteX5-351" fmla="*/ 131246 w 133605"/>
              <a:gd name="connsiteY5-352" fmla="*/ 2023716 h 2090465"/>
              <a:gd name="connsiteX6" fmla="*/ 1769 w 133605"/>
              <a:gd name="connsiteY6" fmla="*/ 1881387 h 2090465"/>
              <a:gd name="connsiteX0-353" fmla="*/ 1769 w 132684"/>
              <a:gd name="connsiteY0-354" fmla="*/ 1881387 h 2090465"/>
              <a:gd name="connsiteX1-355" fmla="*/ 2406 w 132684"/>
              <a:gd name="connsiteY1-356" fmla="*/ 925612 h 2090465"/>
              <a:gd name="connsiteX2-357" fmla="*/ 7326 w 132684"/>
              <a:gd name="connsiteY2-358" fmla="*/ 0 h 2090465"/>
              <a:gd name="connsiteX3-359" fmla="*/ 60428 w 132684"/>
              <a:gd name="connsiteY3-360" fmla="*/ 925611 h 2090465"/>
              <a:gd name="connsiteX4-361" fmla="*/ 45521 w 132684"/>
              <a:gd name="connsiteY4-362" fmla="*/ 1854647 h 2090465"/>
              <a:gd name="connsiteX5-363" fmla="*/ 131246 w 132684"/>
              <a:gd name="connsiteY5-364" fmla="*/ 2023716 h 2090465"/>
              <a:gd name="connsiteX6-365" fmla="*/ 1769 w 132684"/>
              <a:gd name="connsiteY6-366" fmla="*/ 1881387 h 2090465"/>
              <a:gd name="connsiteX0-367" fmla="*/ 1769 w 133544"/>
              <a:gd name="connsiteY0-368" fmla="*/ 1881387 h 2090465"/>
              <a:gd name="connsiteX1-369" fmla="*/ 2406 w 133544"/>
              <a:gd name="connsiteY1-370" fmla="*/ 925612 h 2090465"/>
              <a:gd name="connsiteX2-371" fmla="*/ 7326 w 133544"/>
              <a:gd name="connsiteY2-372" fmla="*/ 0 h 2090465"/>
              <a:gd name="connsiteX3-373" fmla="*/ 60428 w 133544"/>
              <a:gd name="connsiteY3-374" fmla="*/ 925611 h 2090465"/>
              <a:gd name="connsiteX4-375" fmla="*/ 45521 w 133544"/>
              <a:gd name="connsiteY4-376" fmla="*/ 1854647 h 2090465"/>
              <a:gd name="connsiteX5-377" fmla="*/ 131246 w 133544"/>
              <a:gd name="connsiteY5-378" fmla="*/ 2023716 h 2090465"/>
              <a:gd name="connsiteX6-379" fmla="*/ 1769 w 133544"/>
              <a:gd name="connsiteY6-380" fmla="*/ 1881387 h 2090465"/>
              <a:gd name="connsiteX0-381" fmla="*/ 1769 w 133544"/>
              <a:gd name="connsiteY0-382" fmla="*/ 1881387 h 2088722"/>
              <a:gd name="connsiteX1-383" fmla="*/ 2406 w 133544"/>
              <a:gd name="connsiteY1-384" fmla="*/ 925612 h 2088722"/>
              <a:gd name="connsiteX2-385" fmla="*/ 7326 w 133544"/>
              <a:gd name="connsiteY2-386" fmla="*/ 0 h 2088722"/>
              <a:gd name="connsiteX3-387" fmla="*/ 60428 w 133544"/>
              <a:gd name="connsiteY3-388" fmla="*/ 925611 h 2088722"/>
              <a:gd name="connsiteX4-389" fmla="*/ 45521 w 133544"/>
              <a:gd name="connsiteY4-390" fmla="*/ 1854647 h 2088722"/>
              <a:gd name="connsiteX5-391" fmla="*/ 131246 w 133544"/>
              <a:gd name="connsiteY5-392" fmla="*/ 2023716 h 2088722"/>
              <a:gd name="connsiteX6-393" fmla="*/ 1769 w 133544"/>
              <a:gd name="connsiteY6-394" fmla="*/ 1881387 h 2088722"/>
              <a:gd name="connsiteX0-395" fmla="*/ 1769 w 133544"/>
              <a:gd name="connsiteY0-396" fmla="*/ 1881387 h 2023716"/>
              <a:gd name="connsiteX1-397" fmla="*/ 2406 w 133544"/>
              <a:gd name="connsiteY1-398" fmla="*/ 925612 h 2023716"/>
              <a:gd name="connsiteX2-399" fmla="*/ 7326 w 133544"/>
              <a:gd name="connsiteY2-400" fmla="*/ 0 h 2023716"/>
              <a:gd name="connsiteX3-401" fmla="*/ 60428 w 133544"/>
              <a:gd name="connsiteY3-402" fmla="*/ 925611 h 2023716"/>
              <a:gd name="connsiteX4-403" fmla="*/ 45521 w 133544"/>
              <a:gd name="connsiteY4-404" fmla="*/ 1854647 h 2023716"/>
              <a:gd name="connsiteX5-405" fmla="*/ 131246 w 133544"/>
              <a:gd name="connsiteY5-406" fmla="*/ 2023716 h 2023716"/>
              <a:gd name="connsiteX6-407" fmla="*/ 1769 w 133544"/>
              <a:gd name="connsiteY6-408" fmla="*/ 1881387 h 2023716"/>
              <a:gd name="connsiteX0-409" fmla="*/ 1769 w 131246"/>
              <a:gd name="connsiteY0-410" fmla="*/ 1881387 h 2023716"/>
              <a:gd name="connsiteX1-411" fmla="*/ 2406 w 131246"/>
              <a:gd name="connsiteY1-412" fmla="*/ 925612 h 2023716"/>
              <a:gd name="connsiteX2-413" fmla="*/ 7326 w 131246"/>
              <a:gd name="connsiteY2-414" fmla="*/ 0 h 2023716"/>
              <a:gd name="connsiteX3-415" fmla="*/ 60428 w 131246"/>
              <a:gd name="connsiteY3-416" fmla="*/ 925611 h 2023716"/>
              <a:gd name="connsiteX4-417" fmla="*/ 45521 w 131246"/>
              <a:gd name="connsiteY4-418" fmla="*/ 1854647 h 2023716"/>
              <a:gd name="connsiteX5-419" fmla="*/ 131246 w 131246"/>
              <a:gd name="connsiteY5-420" fmla="*/ 2023716 h 2023716"/>
              <a:gd name="connsiteX6-421" fmla="*/ 1769 w 131246"/>
              <a:gd name="connsiteY6-422" fmla="*/ 1881387 h 2023716"/>
              <a:gd name="connsiteX0-423" fmla="*/ 1769 w 131246"/>
              <a:gd name="connsiteY0-424" fmla="*/ 1881387 h 2023716"/>
              <a:gd name="connsiteX1-425" fmla="*/ 2406 w 131246"/>
              <a:gd name="connsiteY1-426" fmla="*/ 925612 h 2023716"/>
              <a:gd name="connsiteX2-427" fmla="*/ 7326 w 131246"/>
              <a:gd name="connsiteY2-428" fmla="*/ 0 h 2023716"/>
              <a:gd name="connsiteX3-429" fmla="*/ 60428 w 131246"/>
              <a:gd name="connsiteY3-430" fmla="*/ 925611 h 2023716"/>
              <a:gd name="connsiteX4-431" fmla="*/ 45521 w 131246"/>
              <a:gd name="connsiteY4-432" fmla="*/ 1854647 h 2023716"/>
              <a:gd name="connsiteX5-433" fmla="*/ 131246 w 131246"/>
              <a:gd name="connsiteY5-434" fmla="*/ 2023716 h 2023716"/>
              <a:gd name="connsiteX6-435" fmla="*/ 1769 w 131246"/>
              <a:gd name="connsiteY6-436" fmla="*/ 1881387 h 2023716"/>
              <a:gd name="connsiteX0-437" fmla="*/ 1769 w 140771"/>
              <a:gd name="connsiteY0-438" fmla="*/ 1881387 h 2052291"/>
              <a:gd name="connsiteX1-439" fmla="*/ 2406 w 140771"/>
              <a:gd name="connsiteY1-440" fmla="*/ 925612 h 2052291"/>
              <a:gd name="connsiteX2-441" fmla="*/ 7326 w 140771"/>
              <a:gd name="connsiteY2-442" fmla="*/ 0 h 2052291"/>
              <a:gd name="connsiteX3-443" fmla="*/ 60428 w 140771"/>
              <a:gd name="connsiteY3-444" fmla="*/ 925611 h 2052291"/>
              <a:gd name="connsiteX4-445" fmla="*/ 45521 w 140771"/>
              <a:gd name="connsiteY4-446" fmla="*/ 1854647 h 2052291"/>
              <a:gd name="connsiteX5-447" fmla="*/ 140771 w 140771"/>
              <a:gd name="connsiteY5-448" fmla="*/ 2052291 h 2052291"/>
              <a:gd name="connsiteX6-449" fmla="*/ 1769 w 140771"/>
              <a:gd name="connsiteY6-450" fmla="*/ 1881387 h 2052291"/>
              <a:gd name="connsiteX0-451" fmla="*/ 1769 w 140771"/>
              <a:gd name="connsiteY0-452" fmla="*/ 1881387 h 2052291"/>
              <a:gd name="connsiteX1-453" fmla="*/ 2406 w 140771"/>
              <a:gd name="connsiteY1-454" fmla="*/ 925612 h 2052291"/>
              <a:gd name="connsiteX2-455" fmla="*/ 7326 w 140771"/>
              <a:gd name="connsiteY2-456" fmla="*/ 0 h 2052291"/>
              <a:gd name="connsiteX3-457" fmla="*/ 60428 w 140771"/>
              <a:gd name="connsiteY3-458" fmla="*/ 925611 h 2052291"/>
              <a:gd name="connsiteX4-459" fmla="*/ 45521 w 140771"/>
              <a:gd name="connsiteY4-460" fmla="*/ 1854647 h 2052291"/>
              <a:gd name="connsiteX5-461" fmla="*/ 140771 w 140771"/>
              <a:gd name="connsiteY5-462" fmla="*/ 2052291 h 2052291"/>
              <a:gd name="connsiteX6-463" fmla="*/ 1769 w 140771"/>
              <a:gd name="connsiteY6-464" fmla="*/ 1881387 h 2052291"/>
              <a:gd name="connsiteX0-465" fmla="*/ 1769 w 140771"/>
              <a:gd name="connsiteY0-466" fmla="*/ 1881387 h 2052291"/>
              <a:gd name="connsiteX1-467" fmla="*/ 2406 w 140771"/>
              <a:gd name="connsiteY1-468" fmla="*/ 925612 h 2052291"/>
              <a:gd name="connsiteX2-469" fmla="*/ 7326 w 140771"/>
              <a:gd name="connsiteY2-470" fmla="*/ 0 h 2052291"/>
              <a:gd name="connsiteX3-471" fmla="*/ 60428 w 140771"/>
              <a:gd name="connsiteY3-472" fmla="*/ 925611 h 2052291"/>
              <a:gd name="connsiteX4-473" fmla="*/ 45521 w 140771"/>
              <a:gd name="connsiteY4-474" fmla="*/ 1854647 h 2052291"/>
              <a:gd name="connsiteX5-475" fmla="*/ 140771 w 140771"/>
              <a:gd name="connsiteY5-476" fmla="*/ 2052291 h 2052291"/>
              <a:gd name="connsiteX6-477" fmla="*/ 1769 w 140771"/>
              <a:gd name="connsiteY6-478" fmla="*/ 1881387 h 2052291"/>
              <a:gd name="connsiteX0-479" fmla="*/ 1769 w 140771"/>
              <a:gd name="connsiteY0-480" fmla="*/ 1881387 h 2052291"/>
              <a:gd name="connsiteX1-481" fmla="*/ 2406 w 140771"/>
              <a:gd name="connsiteY1-482" fmla="*/ 925612 h 2052291"/>
              <a:gd name="connsiteX2-483" fmla="*/ 7326 w 140771"/>
              <a:gd name="connsiteY2-484" fmla="*/ 0 h 2052291"/>
              <a:gd name="connsiteX3-485" fmla="*/ 60428 w 140771"/>
              <a:gd name="connsiteY3-486" fmla="*/ 925611 h 2052291"/>
              <a:gd name="connsiteX4-487" fmla="*/ 47902 w 140771"/>
              <a:gd name="connsiteY4-488" fmla="*/ 1873697 h 2052291"/>
              <a:gd name="connsiteX5-489" fmla="*/ 140771 w 140771"/>
              <a:gd name="connsiteY5-490" fmla="*/ 2052291 h 2052291"/>
              <a:gd name="connsiteX6-491" fmla="*/ 1769 w 140771"/>
              <a:gd name="connsiteY6-492" fmla="*/ 1881387 h 2052291"/>
              <a:gd name="connsiteX0-493" fmla="*/ 1769 w 140771"/>
              <a:gd name="connsiteY0-494" fmla="*/ 1881387 h 2052291"/>
              <a:gd name="connsiteX1-495" fmla="*/ 2406 w 140771"/>
              <a:gd name="connsiteY1-496" fmla="*/ 925612 h 2052291"/>
              <a:gd name="connsiteX2-497" fmla="*/ 7326 w 140771"/>
              <a:gd name="connsiteY2-498" fmla="*/ 0 h 2052291"/>
              <a:gd name="connsiteX3-499" fmla="*/ 60428 w 140771"/>
              <a:gd name="connsiteY3-500" fmla="*/ 925611 h 2052291"/>
              <a:gd name="connsiteX4-501" fmla="*/ 47902 w 140771"/>
              <a:gd name="connsiteY4-502" fmla="*/ 1873697 h 2052291"/>
              <a:gd name="connsiteX5-503" fmla="*/ 140771 w 140771"/>
              <a:gd name="connsiteY5-504" fmla="*/ 2052291 h 2052291"/>
              <a:gd name="connsiteX6-505" fmla="*/ 1769 w 140771"/>
              <a:gd name="connsiteY6-506" fmla="*/ 1881387 h 2052291"/>
              <a:gd name="connsiteX0-507" fmla="*/ 1769 w 145533"/>
              <a:gd name="connsiteY0-508" fmla="*/ 1881387 h 2045147"/>
              <a:gd name="connsiteX1-509" fmla="*/ 2406 w 145533"/>
              <a:gd name="connsiteY1-510" fmla="*/ 925612 h 2045147"/>
              <a:gd name="connsiteX2-511" fmla="*/ 7326 w 145533"/>
              <a:gd name="connsiteY2-512" fmla="*/ 0 h 2045147"/>
              <a:gd name="connsiteX3-513" fmla="*/ 60428 w 145533"/>
              <a:gd name="connsiteY3-514" fmla="*/ 925611 h 2045147"/>
              <a:gd name="connsiteX4-515" fmla="*/ 47902 w 145533"/>
              <a:gd name="connsiteY4-516" fmla="*/ 1873697 h 2045147"/>
              <a:gd name="connsiteX5-517" fmla="*/ 145533 w 145533"/>
              <a:gd name="connsiteY5-518" fmla="*/ 2045147 h 2045147"/>
              <a:gd name="connsiteX6-519" fmla="*/ 1769 w 145533"/>
              <a:gd name="connsiteY6-520" fmla="*/ 1881387 h 2045147"/>
              <a:gd name="connsiteX0-521" fmla="*/ 1769 w 145533"/>
              <a:gd name="connsiteY0-522" fmla="*/ 1881387 h 2045147"/>
              <a:gd name="connsiteX1-523" fmla="*/ 2406 w 145533"/>
              <a:gd name="connsiteY1-524" fmla="*/ 925612 h 2045147"/>
              <a:gd name="connsiteX2-525" fmla="*/ 7326 w 145533"/>
              <a:gd name="connsiteY2-526" fmla="*/ 0 h 2045147"/>
              <a:gd name="connsiteX3-527" fmla="*/ 60428 w 145533"/>
              <a:gd name="connsiteY3-528" fmla="*/ 925611 h 2045147"/>
              <a:gd name="connsiteX4-529" fmla="*/ 47902 w 145533"/>
              <a:gd name="connsiteY4-530" fmla="*/ 1873697 h 2045147"/>
              <a:gd name="connsiteX5-531" fmla="*/ 145533 w 145533"/>
              <a:gd name="connsiteY5-532" fmla="*/ 2045147 h 2045147"/>
              <a:gd name="connsiteX6-533" fmla="*/ 1769 w 145533"/>
              <a:gd name="connsiteY6-534" fmla="*/ 1881387 h 2045147"/>
              <a:gd name="connsiteX0-535" fmla="*/ 1769 w 145533"/>
              <a:gd name="connsiteY0-536" fmla="*/ 1881387 h 2045147"/>
              <a:gd name="connsiteX1-537" fmla="*/ 2406 w 145533"/>
              <a:gd name="connsiteY1-538" fmla="*/ 925612 h 2045147"/>
              <a:gd name="connsiteX2-539" fmla="*/ 7326 w 145533"/>
              <a:gd name="connsiteY2-540" fmla="*/ 0 h 2045147"/>
              <a:gd name="connsiteX3-541" fmla="*/ 60428 w 145533"/>
              <a:gd name="connsiteY3-542" fmla="*/ 925611 h 2045147"/>
              <a:gd name="connsiteX4-543" fmla="*/ 47902 w 145533"/>
              <a:gd name="connsiteY4-544" fmla="*/ 1873697 h 2045147"/>
              <a:gd name="connsiteX5-545" fmla="*/ 145533 w 145533"/>
              <a:gd name="connsiteY5-546" fmla="*/ 2045147 h 2045147"/>
              <a:gd name="connsiteX6-547" fmla="*/ 1769 w 145533"/>
              <a:gd name="connsiteY6-548" fmla="*/ 1881387 h 2045147"/>
              <a:gd name="connsiteX0-549" fmla="*/ 1769 w 145533"/>
              <a:gd name="connsiteY0-550" fmla="*/ 1881387 h 2045147"/>
              <a:gd name="connsiteX1-551" fmla="*/ 2406 w 145533"/>
              <a:gd name="connsiteY1-552" fmla="*/ 925612 h 2045147"/>
              <a:gd name="connsiteX2-553" fmla="*/ 7326 w 145533"/>
              <a:gd name="connsiteY2-554" fmla="*/ 0 h 2045147"/>
              <a:gd name="connsiteX3-555" fmla="*/ 50903 w 145533"/>
              <a:gd name="connsiteY3-556" fmla="*/ 927992 h 2045147"/>
              <a:gd name="connsiteX4-557" fmla="*/ 47902 w 145533"/>
              <a:gd name="connsiteY4-558" fmla="*/ 1873697 h 2045147"/>
              <a:gd name="connsiteX5-559" fmla="*/ 145533 w 145533"/>
              <a:gd name="connsiteY5-560" fmla="*/ 2045147 h 2045147"/>
              <a:gd name="connsiteX6-561" fmla="*/ 1769 w 145533"/>
              <a:gd name="connsiteY6-562" fmla="*/ 1881387 h 2045147"/>
              <a:gd name="connsiteX0-563" fmla="*/ 1769 w 145533"/>
              <a:gd name="connsiteY0-564" fmla="*/ 1881387 h 2045147"/>
              <a:gd name="connsiteX1-565" fmla="*/ 2406 w 145533"/>
              <a:gd name="connsiteY1-566" fmla="*/ 925612 h 2045147"/>
              <a:gd name="connsiteX2-567" fmla="*/ 7326 w 145533"/>
              <a:gd name="connsiteY2-568" fmla="*/ 0 h 2045147"/>
              <a:gd name="connsiteX3-569" fmla="*/ 50903 w 145533"/>
              <a:gd name="connsiteY3-570" fmla="*/ 927992 h 2045147"/>
              <a:gd name="connsiteX4-571" fmla="*/ 28852 w 145533"/>
              <a:gd name="connsiteY4-572" fmla="*/ 1885603 h 2045147"/>
              <a:gd name="connsiteX5-573" fmla="*/ 145533 w 145533"/>
              <a:gd name="connsiteY5-574" fmla="*/ 2045147 h 2045147"/>
              <a:gd name="connsiteX6-575" fmla="*/ 1769 w 145533"/>
              <a:gd name="connsiteY6-576" fmla="*/ 1881387 h 2045147"/>
              <a:gd name="connsiteX0-577" fmla="*/ 1769 w 145533"/>
              <a:gd name="connsiteY0-578" fmla="*/ 1881387 h 2045147"/>
              <a:gd name="connsiteX1-579" fmla="*/ 2406 w 145533"/>
              <a:gd name="connsiteY1-580" fmla="*/ 925612 h 2045147"/>
              <a:gd name="connsiteX2-581" fmla="*/ 7326 w 145533"/>
              <a:gd name="connsiteY2-582" fmla="*/ 0 h 2045147"/>
              <a:gd name="connsiteX3-583" fmla="*/ 50903 w 145533"/>
              <a:gd name="connsiteY3-584" fmla="*/ 927992 h 2045147"/>
              <a:gd name="connsiteX4-585" fmla="*/ 28852 w 145533"/>
              <a:gd name="connsiteY4-586" fmla="*/ 1885603 h 2045147"/>
              <a:gd name="connsiteX5-587" fmla="*/ 145533 w 145533"/>
              <a:gd name="connsiteY5-588" fmla="*/ 2045147 h 2045147"/>
              <a:gd name="connsiteX6-589" fmla="*/ 1769 w 145533"/>
              <a:gd name="connsiteY6-590" fmla="*/ 1881387 h 2045147"/>
              <a:gd name="connsiteX0-591" fmla="*/ 5727 w 149491"/>
              <a:gd name="connsiteY0-592" fmla="*/ 1878212 h 2041972"/>
              <a:gd name="connsiteX1-593" fmla="*/ 6364 w 149491"/>
              <a:gd name="connsiteY1-594" fmla="*/ 922437 h 2041972"/>
              <a:gd name="connsiteX2-595" fmla="*/ 4934 w 149491"/>
              <a:gd name="connsiteY2-596" fmla="*/ 0 h 2041972"/>
              <a:gd name="connsiteX3-597" fmla="*/ 54861 w 149491"/>
              <a:gd name="connsiteY3-598" fmla="*/ 924817 h 2041972"/>
              <a:gd name="connsiteX4-599" fmla="*/ 32810 w 149491"/>
              <a:gd name="connsiteY4-600" fmla="*/ 1882428 h 2041972"/>
              <a:gd name="connsiteX5-601" fmla="*/ 149491 w 149491"/>
              <a:gd name="connsiteY5-602" fmla="*/ 2041972 h 2041972"/>
              <a:gd name="connsiteX6-603" fmla="*/ 5727 w 149491"/>
              <a:gd name="connsiteY6-604" fmla="*/ 1878212 h 2041972"/>
              <a:gd name="connsiteX0-605" fmla="*/ 5727 w 149491"/>
              <a:gd name="connsiteY0-606" fmla="*/ 1878212 h 2041972"/>
              <a:gd name="connsiteX1-607" fmla="*/ 6364 w 149491"/>
              <a:gd name="connsiteY1-608" fmla="*/ 922437 h 2041972"/>
              <a:gd name="connsiteX2-609" fmla="*/ 4934 w 149491"/>
              <a:gd name="connsiteY2-610" fmla="*/ 0 h 2041972"/>
              <a:gd name="connsiteX3-611" fmla="*/ 54861 w 149491"/>
              <a:gd name="connsiteY3-612" fmla="*/ 924817 h 2041972"/>
              <a:gd name="connsiteX4-613" fmla="*/ 32810 w 149491"/>
              <a:gd name="connsiteY4-614" fmla="*/ 1882428 h 2041972"/>
              <a:gd name="connsiteX5-615" fmla="*/ 149491 w 149491"/>
              <a:gd name="connsiteY5-616" fmla="*/ 2041972 h 2041972"/>
              <a:gd name="connsiteX6-617" fmla="*/ 5727 w 149491"/>
              <a:gd name="connsiteY6-618" fmla="*/ 1878212 h 2041972"/>
              <a:gd name="connsiteX0-619" fmla="*/ 5727 w 149491"/>
              <a:gd name="connsiteY0-620" fmla="*/ 1878212 h 2041972"/>
              <a:gd name="connsiteX1-621" fmla="*/ 6364 w 149491"/>
              <a:gd name="connsiteY1-622" fmla="*/ 922437 h 2041972"/>
              <a:gd name="connsiteX2-623" fmla="*/ 4934 w 149491"/>
              <a:gd name="connsiteY2-624" fmla="*/ 0 h 2041972"/>
              <a:gd name="connsiteX3-625" fmla="*/ 54861 w 149491"/>
              <a:gd name="connsiteY3-626" fmla="*/ 924817 h 2041972"/>
              <a:gd name="connsiteX4-627" fmla="*/ 45510 w 149491"/>
              <a:gd name="connsiteY4-628" fmla="*/ 1882428 h 2041972"/>
              <a:gd name="connsiteX5-629" fmla="*/ 149491 w 149491"/>
              <a:gd name="connsiteY5-630" fmla="*/ 2041972 h 2041972"/>
              <a:gd name="connsiteX6-631" fmla="*/ 5727 w 149491"/>
              <a:gd name="connsiteY6-632" fmla="*/ 1878212 h 2041972"/>
              <a:gd name="connsiteX0-633" fmla="*/ 5727 w 149491"/>
              <a:gd name="connsiteY0-634" fmla="*/ 1878212 h 2041972"/>
              <a:gd name="connsiteX1-635" fmla="*/ 6364 w 149491"/>
              <a:gd name="connsiteY1-636" fmla="*/ 922437 h 2041972"/>
              <a:gd name="connsiteX2-637" fmla="*/ 4934 w 149491"/>
              <a:gd name="connsiteY2-638" fmla="*/ 0 h 2041972"/>
              <a:gd name="connsiteX3-639" fmla="*/ 54861 w 149491"/>
              <a:gd name="connsiteY3-640" fmla="*/ 924817 h 2041972"/>
              <a:gd name="connsiteX4-641" fmla="*/ 58210 w 149491"/>
              <a:gd name="connsiteY4-642" fmla="*/ 1882428 h 2041972"/>
              <a:gd name="connsiteX5-643" fmla="*/ 149491 w 149491"/>
              <a:gd name="connsiteY5-644" fmla="*/ 2041972 h 2041972"/>
              <a:gd name="connsiteX6-645" fmla="*/ 5727 w 149491"/>
              <a:gd name="connsiteY6-646" fmla="*/ 1878212 h 20419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365" y="connsiteY6-366"/>
              </a:cxn>
            </a:cxnLst>
            <a:rect l="l" t="t" r="r" b="b"/>
            <a:pathLst>
              <a:path w="149491" h="2041972">
                <a:moveTo>
                  <a:pt x="5727" y="1878212"/>
                </a:moveTo>
                <a:cubicBezTo>
                  <a:pt x="1839" y="1616276"/>
                  <a:pt x="6496" y="1235472"/>
                  <a:pt x="6364" y="922437"/>
                </a:cubicBezTo>
                <a:cubicBezTo>
                  <a:pt x="6232" y="609402"/>
                  <a:pt x="-6891" y="101600"/>
                  <a:pt x="4934" y="0"/>
                </a:cubicBezTo>
                <a:cubicBezTo>
                  <a:pt x="67546" y="235772"/>
                  <a:pt x="54861" y="566260"/>
                  <a:pt x="54861" y="924817"/>
                </a:cubicBezTo>
                <a:cubicBezTo>
                  <a:pt x="67577" y="1233131"/>
                  <a:pt x="46407" y="1699410"/>
                  <a:pt x="58210" y="1882428"/>
                </a:cubicBezTo>
                <a:cubicBezTo>
                  <a:pt x="70013" y="1967815"/>
                  <a:pt x="75027" y="1974810"/>
                  <a:pt x="149491" y="2041972"/>
                </a:cubicBezTo>
                <a:cubicBezTo>
                  <a:pt x="27797" y="1998861"/>
                  <a:pt x="19659" y="1958042"/>
                  <a:pt x="5727" y="1878212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075591" y="2647895"/>
            <a:ext cx="494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50800" dist="38100" algn="l" rotWithShape="0">
                    <a:srgbClr val="0C7804">
                      <a:alpha val="4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③</a:t>
            </a:r>
            <a:endParaRPr lang="zh-CN" altLang="en-US" sz="2400" b="1" dirty="0">
              <a:solidFill>
                <a:schemeClr val="bg1"/>
              </a:solidFill>
              <a:effectLst>
                <a:outerShdw blurRad="50800" dist="38100" algn="l" rotWithShape="0">
                  <a:srgbClr val="0C7804">
                    <a:alpha val="40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4" name="TextBox 63"/>
          <p:cNvSpPr txBox="1">
            <a:spLocks noChangeArrowheads="1"/>
          </p:cNvSpPr>
          <p:nvPr/>
        </p:nvSpPr>
        <p:spPr bwMode="auto">
          <a:xfrm flipH="1">
            <a:off x="5050191" y="4084977"/>
            <a:ext cx="1067508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en-US" altLang="zh-CN" sz="1400" kern="0" dirty="0" smtClean="0">
                <a:effectLst>
                  <a:innerShdw blurRad="63500" dist="50800" dir="2700000">
                    <a:srgbClr val="0C7804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400" kern="0" dirty="0" smtClean="0">
                <a:effectLst>
                  <a:innerShdw blurRad="63500" dist="50800" dir="2700000">
                    <a:srgbClr val="0C7804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教科研</a:t>
            </a:r>
            <a:endParaRPr lang="en-US" altLang="zh-CN" sz="1400" kern="0" dirty="0" smtClean="0">
              <a:effectLst>
                <a:innerShdw blurRad="63500" dist="50800" dir="2700000">
                  <a:srgbClr val="0C7804">
                    <a:alpha val="50000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1400" kern="0" dirty="0" smtClean="0">
                <a:effectLst>
                  <a:innerShdw blurRad="63500" dist="50800" dir="2700000">
                    <a:srgbClr val="0C7804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400" kern="0" dirty="0" smtClean="0">
                <a:effectLst>
                  <a:innerShdw blurRad="63500" dist="50800" dir="2700000">
                    <a:srgbClr val="0C7804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产学研</a:t>
            </a:r>
            <a:endParaRPr lang="zh-CN" altLang="en-US" sz="1400" kern="0" dirty="0">
              <a:effectLst>
                <a:innerShdw blurRad="63500" dist="50800" dir="2700000">
                  <a:srgbClr val="0C7804">
                    <a:alpha val="50000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5" name="直接连接符 64"/>
          <p:cNvCxnSpPr/>
          <p:nvPr/>
        </p:nvCxnSpPr>
        <p:spPr>
          <a:xfrm flipV="1">
            <a:off x="5026762" y="3952024"/>
            <a:ext cx="1020409" cy="1"/>
          </a:xfrm>
          <a:prstGeom prst="line">
            <a:avLst/>
          </a:prstGeom>
          <a:ln>
            <a:gradFill flip="none" rotWithShape="1">
              <a:gsLst>
                <a:gs pos="92000">
                  <a:schemeClr val="bg1">
                    <a:lumMod val="85000"/>
                  </a:schemeClr>
                </a:gs>
                <a:gs pos="9000">
                  <a:schemeClr val="bg1">
                    <a:lumMod val="75000"/>
                  </a:schemeClr>
                </a:gs>
                <a:gs pos="0">
                  <a:schemeClr val="bg1">
                    <a:lumMod val="75000"/>
                  </a:schemeClr>
                </a:gs>
                <a:gs pos="5000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</a:ln>
          <a:effectLst>
            <a:outerShdw dist="8890" dir="4800000" algn="t" rotWithShape="0">
              <a:schemeClr val="bg1">
                <a:alpha val="68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11"/>
          <p:cNvSpPr txBox="1">
            <a:spLocks noChangeArrowheads="1"/>
          </p:cNvSpPr>
          <p:nvPr/>
        </p:nvSpPr>
        <p:spPr bwMode="auto">
          <a:xfrm flipH="1">
            <a:off x="4829833" y="3369186"/>
            <a:ext cx="1372707" cy="646331"/>
          </a:xfrm>
          <a:prstGeom prst="rect">
            <a:avLst/>
          </a:prstGeom>
          <a:noFill/>
          <a:ln>
            <a:noFill/>
          </a:ln>
          <a:effectLst>
            <a:innerShdw blurRad="63500" dist="50800" dir="16200000">
              <a:srgbClr val="7131A1">
                <a:alpha val="50000"/>
              </a:srgbClr>
            </a:inn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 ker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dirty="0">
                <a:solidFill>
                  <a:schemeClr val="tx1"/>
                </a:solidFill>
                <a:effectLst>
                  <a:innerShdw blurRad="63500" dist="50800" dir="18900000">
                    <a:srgbClr val="0C7804">
                      <a:alpha val="81000"/>
                    </a:srgbClr>
                  </a:innerShdw>
                </a:effectLst>
              </a:rPr>
              <a:t>教科研</a:t>
            </a:r>
            <a:r>
              <a:rPr lang="zh-CN" altLang="en-US" sz="1800" dirty="0" smtClean="0">
                <a:solidFill>
                  <a:schemeClr val="tx1"/>
                </a:solidFill>
                <a:effectLst>
                  <a:innerShdw blurRad="63500" dist="50800" dir="18900000">
                    <a:srgbClr val="0C7804">
                      <a:alpha val="81000"/>
                    </a:srgbClr>
                  </a:innerShdw>
                </a:effectLst>
              </a:rPr>
              <a:t>和</a:t>
            </a:r>
            <a:endParaRPr lang="en-US" altLang="zh-CN" sz="1800" dirty="0" smtClean="0">
              <a:solidFill>
                <a:schemeClr val="tx1"/>
              </a:solidFill>
              <a:effectLst>
                <a:innerShdw blurRad="63500" dist="50800" dir="18900000">
                  <a:srgbClr val="0C7804">
                    <a:alpha val="81000"/>
                  </a:srgbClr>
                </a:innerShdw>
              </a:effectLst>
            </a:endParaRPr>
          </a:p>
          <a:p>
            <a:r>
              <a:rPr lang="zh-CN" altLang="en-US" sz="1800" dirty="0" smtClean="0">
                <a:solidFill>
                  <a:schemeClr val="tx1"/>
                </a:solidFill>
                <a:effectLst>
                  <a:innerShdw blurRad="63500" dist="50800" dir="18900000">
                    <a:srgbClr val="0C7804">
                      <a:alpha val="81000"/>
                    </a:srgbClr>
                  </a:innerShdw>
                </a:effectLst>
              </a:rPr>
              <a:t>产学研</a:t>
            </a:r>
            <a:endParaRPr lang="en-US" altLang="zh-CN" sz="1800" dirty="0">
              <a:solidFill>
                <a:schemeClr val="tx1"/>
              </a:solidFill>
              <a:effectLst>
                <a:innerShdw blurRad="63500" dist="50800" dir="18900000">
                  <a:srgbClr val="0C7804">
                    <a:alpha val="81000"/>
                  </a:srgbClr>
                </a:innerShdw>
              </a:effectLst>
            </a:endParaRPr>
          </a:p>
        </p:txBody>
      </p:sp>
      <p:sp>
        <p:nvSpPr>
          <p:cNvPr id="67" name="圆角矩形 66"/>
          <p:cNvSpPr/>
          <p:nvPr/>
        </p:nvSpPr>
        <p:spPr>
          <a:xfrm>
            <a:off x="6655359" y="2640058"/>
            <a:ext cx="1440160" cy="2805166"/>
          </a:xfrm>
          <a:prstGeom prst="roundRect">
            <a:avLst>
              <a:gd name="adj" fmla="val 11376"/>
            </a:avLst>
          </a:prstGeom>
          <a:solidFill>
            <a:schemeClr val="bg1">
              <a:lumMod val="85000"/>
            </a:schemeClr>
          </a:solidFill>
          <a:ln>
            <a:gradFill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7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任意多边形 67"/>
          <p:cNvSpPr/>
          <p:nvPr/>
        </p:nvSpPr>
        <p:spPr>
          <a:xfrm>
            <a:off x="6700044" y="2686591"/>
            <a:ext cx="1134494" cy="2709813"/>
          </a:xfrm>
          <a:custGeom>
            <a:avLst/>
            <a:gdLst>
              <a:gd name="connsiteX0" fmla="*/ 0 w 1249680"/>
              <a:gd name="connsiteY0" fmla="*/ 0 h 3040380"/>
              <a:gd name="connsiteX1" fmla="*/ 1249680 w 1249680"/>
              <a:gd name="connsiteY1" fmla="*/ 0 h 3040380"/>
              <a:gd name="connsiteX2" fmla="*/ 541020 w 1249680"/>
              <a:gd name="connsiteY2" fmla="*/ 3017520 h 3040380"/>
              <a:gd name="connsiteX3" fmla="*/ 53340 w 1249680"/>
              <a:gd name="connsiteY3" fmla="*/ 3040380 h 3040380"/>
              <a:gd name="connsiteX4" fmla="*/ 0 w 1249680"/>
              <a:gd name="connsiteY4" fmla="*/ 0 h 3040380"/>
              <a:gd name="connsiteX0-1" fmla="*/ 15240 w 1264920"/>
              <a:gd name="connsiteY0-2" fmla="*/ 0 h 3017520"/>
              <a:gd name="connsiteX1-3" fmla="*/ 1264920 w 1264920"/>
              <a:gd name="connsiteY1-4" fmla="*/ 0 h 3017520"/>
              <a:gd name="connsiteX2-5" fmla="*/ 556260 w 1264920"/>
              <a:gd name="connsiteY2-6" fmla="*/ 3017520 h 3017520"/>
              <a:gd name="connsiteX3-7" fmla="*/ 0 w 1264920"/>
              <a:gd name="connsiteY3-8" fmla="*/ 2987040 h 3017520"/>
              <a:gd name="connsiteX4-9" fmla="*/ 15240 w 1264920"/>
              <a:gd name="connsiteY4-10" fmla="*/ 0 h 3017520"/>
              <a:gd name="connsiteX0-11" fmla="*/ 0 w 1249680"/>
              <a:gd name="connsiteY0-12" fmla="*/ 0 h 3017520"/>
              <a:gd name="connsiteX1-13" fmla="*/ 1249680 w 1249680"/>
              <a:gd name="connsiteY1-14" fmla="*/ 0 h 3017520"/>
              <a:gd name="connsiteX2-15" fmla="*/ 541020 w 1249680"/>
              <a:gd name="connsiteY2-16" fmla="*/ 3017520 h 3017520"/>
              <a:gd name="connsiteX3-17" fmla="*/ 7620 w 1249680"/>
              <a:gd name="connsiteY3-18" fmla="*/ 2987040 h 3017520"/>
              <a:gd name="connsiteX4-19" fmla="*/ 0 w 1249680"/>
              <a:gd name="connsiteY4-20" fmla="*/ 0 h 3017520"/>
              <a:gd name="connsiteX0-21" fmla="*/ 0 w 1249680"/>
              <a:gd name="connsiteY0-22" fmla="*/ 0 h 3017520"/>
              <a:gd name="connsiteX1-23" fmla="*/ 1249680 w 1249680"/>
              <a:gd name="connsiteY1-24" fmla="*/ 0 h 3017520"/>
              <a:gd name="connsiteX2-25" fmla="*/ 541020 w 1249680"/>
              <a:gd name="connsiteY2-26" fmla="*/ 3017520 h 3017520"/>
              <a:gd name="connsiteX3-27" fmla="*/ 7620 w 1249680"/>
              <a:gd name="connsiteY3-28" fmla="*/ 2987040 h 3017520"/>
              <a:gd name="connsiteX4-29" fmla="*/ 0 w 1249680"/>
              <a:gd name="connsiteY4-30" fmla="*/ 0 h 3017520"/>
              <a:gd name="connsiteX0-31" fmla="*/ 0 w 1249680"/>
              <a:gd name="connsiteY0-32" fmla="*/ 0 h 2987040"/>
              <a:gd name="connsiteX1-33" fmla="*/ 1249680 w 1249680"/>
              <a:gd name="connsiteY1-34" fmla="*/ 0 h 2987040"/>
              <a:gd name="connsiteX2-35" fmla="*/ 363220 w 1249680"/>
              <a:gd name="connsiteY2-36" fmla="*/ 2979420 h 2987040"/>
              <a:gd name="connsiteX3-37" fmla="*/ 7620 w 1249680"/>
              <a:gd name="connsiteY3-38" fmla="*/ 2987040 h 2987040"/>
              <a:gd name="connsiteX4-39" fmla="*/ 0 w 1249680"/>
              <a:gd name="connsiteY4-40" fmla="*/ 0 h 2987040"/>
              <a:gd name="connsiteX0-41" fmla="*/ 0 w 1249680"/>
              <a:gd name="connsiteY0-42" fmla="*/ 0 h 2987040"/>
              <a:gd name="connsiteX1-43" fmla="*/ 1249680 w 1249680"/>
              <a:gd name="connsiteY1-44" fmla="*/ 0 h 2987040"/>
              <a:gd name="connsiteX2-45" fmla="*/ 363220 w 1249680"/>
              <a:gd name="connsiteY2-46" fmla="*/ 2979420 h 2987040"/>
              <a:gd name="connsiteX3-47" fmla="*/ 7620 w 1249680"/>
              <a:gd name="connsiteY3-48" fmla="*/ 2987040 h 2987040"/>
              <a:gd name="connsiteX4-49" fmla="*/ 0 w 1249680"/>
              <a:gd name="connsiteY4-50" fmla="*/ 0 h 2987040"/>
              <a:gd name="connsiteX0-51" fmla="*/ 0 w 1129030"/>
              <a:gd name="connsiteY0-52" fmla="*/ 76200 h 3063240"/>
              <a:gd name="connsiteX1-53" fmla="*/ 1129030 w 1129030"/>
              <a:gd name="connsiteY1-54" fmla="*/ 0 h 3063240"/>
              <a:gd name="connsiteX2-55" fmla="*/ 363220 w 1129030"/>
              <a:gd name="connsiteY2-56" fmla="*/ 3055620 h 3063240"/>
              <a:gd name="connsiteX3-57" fmla="*/ 7620 w 1129030"/>
              <a:gd name="connsiteY3-58" fmla="*/ 3063240 h 3063240"/>
              <a:gd name="connsiteX4-59" fmla="*/ 0 w 1129030"/>
              <a:gd name="connsiteY4-60" fmla="*/ 76200 h 3063240"/>
              <a:gd name="connsiteX0-61" fmla="*/ 68580 w 1121410"/>
              <a:gd name="connsiteY0-62" fmla="*/ 0 h 3088640"/>
              <a:gd name="connsiteX1-63" fmla="*/ 1121410 w 1121410"/>
              <a:gd name="connsiteY1-64" fmla="*/ 25400 h 3088640"/>
              <a:gd name="connsiteX2-65" fmla="*/ 355600 w 1121410"/>
              <a:gd name="connsiteY2-66" fmla="*/ 3081020 h 3088640"/>
              <a:gd name="connsiteX3-67" fmla="*/ 0 w 1121410"/>
              <a:gd name="connsiteY3-68" fmla="*/ 3088640 h 3088640"/>
              <a:gd name="connsiteX4-69" fmla="*/ 68580 w 1121410"/>
              <a:gd name="connsiteY4-70" fmla="*/ 0 h 3088640"/>
              <a:gd name="connsiteX0-71" fmla="*/ 68580 w 1121410"/>
              <a:gd name="connsiteY0-72" fmla="*/ 0 h 3088640"/>
              <a:gd name="connsiteX1-73" fmla="*/ 1121410 w 1121410"/>
              <a:gd name="connsiteY1-74" fmla="*/ 25400 h 3088640"/>
              <a:gd name="connsiteX2-75" fmla="*/ 355600 w 1121410"/>
              <a:gd name="connsiteY2-76" fmla="*/ 3081020 h 3088640"/>
              <a:gd name="connsiteX3-77" fmla="*/ 0 w 1121410"/>
              <a:gd name="connsiteY3-78" fmla="*/ 3088640 h 3088640"/>
              <a:gd name="connsiteX4-79" fmla="*/ 69850 w 1121410"/>
              <a:gd name="connsiteY4-80" fmla="*/ 198120 h 3088640"/>
              <a:gd name="connsiteX5" fmla="*/ 68580 w 1121410"/>
              <a:gd name="connsiteY5" fmla="*/ 0 h 3088640"/>
              <a:gd name="connsiteX0-81" fmla="*/ 68580 w 1121410"/>
              <a:gd name="connsiteY0-82" fmla="*/ 0 h 3088640"/>
              <a:gd name="connsiteX1-83" fmla="*/ 1121410 w 1121410"/>
              <a:gd name="connsiteY1-84" fmla="*/ 25400 h 3088640"/>
              <a:gd name="connsiteX2-85" fmla="*/ 355600 w 1121410"/>
              <a:gd name="connsiteY2-86" fmla="*/ 3081020 h 3088640"/>
              <a:gd name="connsiteX3-87" fmla="*/ 0 w 1121410"/>
              <a:gd name="connsiteY3-88" fmla="*/ 3088640 h 3088640"/>
              <a:gd name="connsiteX4-89" fmla="*/ 6350 w 1121410"/>
              <a:gd name="connsiteY4-90" fmla="*/ 121920 h 3088640"/>
              <a:gd name="connsiteX5-91" fmla="*/ 68580 w 1121410"/>
              <a:gd name="connsiteY5-92" fmla="*/ 0 h 3088640"/>
              <a:gd name="connsiteX0-93" fmla="*/ 81463 w 1134293"/>
              <a:gd name="connsiteY0-94" fmla="*/ 0 h 3088640"/>
              <a:gd name="connsiteX1-95" fmla="*/ 1134293 w 1134293"/>
              <a:gd name="connsiteY1-96" fmla="*/ 25400 h 3088640"/>
              <a:gd name="connsiteX2-97" fmla="*/ 368483 w 1134293"/>
              <a:gd name="connsiteY2-98" fmla="*/ 3081020 h 3088640"/>
              <a:gd name="connsiteX3-99" fmla="*/ 12883 w 1134293"/>
              <a:gd name="connsiteY3-100" fmla="*/ 3088640 h 3088640"/>
              <a:gd name="connsiteX4-101" fmla="*/ 183 w 1134293"/>
              <a:gd name="connsiteY4-102" fmla="*/ 118745 h 3088640"/>
              <a:gd name="connsiteX5-103" fmla="*/ 81463 w 1134293"/>
              <a:gd name="connsiteY5-104" fmla="*/ 0 h 3088640"/>
              <a:gd name="connsiteX0-105" fmla="*/ 81463 w 1134293"/>
              <a:gd name="connsiteY0-106" fmla="*/ 0 h 3104515"/>
              <a:gd name="connsiteX1-107" fmla="*/ 1134293 w 1134293"/>
              <a:gd name="connsiteY1-108" fmla="*/ 41275 h 3104515"/>
              <a:gd name="connsiteX2-109" fmla="*/ 368483 w 1134293"/>
              <a:gd name="connsiteY2-110" fmla="*/ 3096895 h 3104515"/>
              <a:gd name="connsiteX3-111" fmla="*/ 12883 w 1134293"/>
              <a:gd name="connsiteY3-112" fmla="*/ 3104515 h 3104515"/>
              <a:gd name="connsiteX4-113" fmla="*/ 183 w 1134293"/>
              <a:gd name="connsiteY4-114" fmla="*/ 134620 h 3104515"/>
              <a:gd name="connsiteX5-115" fmla="*/ 81463 w 1134293"/>
              <a:gd name="connsiteY5-116" fmla="*/ 0 h 3104515"/>
              <a:gd name="connsiteX0-117" fmla="*/ 81463 w 1134293"/>
              <a:gd name="connsiteY0-118" fmla="*/ 0 h 3104515"/>
              <a:gd name="connsiteX1-119" fmla="*/ 1134293 w 1134293"/>
              <a:gd name="connsiteY1-120" fmla="*/ 3175 h 3104515"/>
              <a:gd name="connsiteX2-121" fmla="*/ 368483 w 1134293"/>
              <a:gd name="connsiteY2-122" fmla="*/ 3096895 h 3104515"/>
              <a:gd name="connsiteX3-123" fmla="*/ 12883 w 1134293"/>
              <a:gd name="connsiteY3-124" fmla="*/ 3104515 h 3104515"/>
              <a:gd name="connsiteX4-125" fmla="*/ 183 w 1134293"/>
              <a:gd name="connsiteY4-126" fmla="*/ 134620 h 3104515"/>
              <a:gd name="connsiteX5-127" fmla="*/ 81463 w 1134293"/>
              <a:gd name="connsiteY5-128" fmla="*/ 0 h 3104515"/>
              <a:gd name="connsiteX0-129" fmla="*/ 81463 w 1134293"/>
              <a:gd name="connsiteY0-130" fmla="*/ 0 h 3104515"/>
              <a:gd name="connsiteX1-131" fmla="*/ 1134293 w 1134293"/>
              <a:gd name="connsiteY1-132" fmla="*/ 3175 h 3104515"/>
              <a:gd name="connsiteX2-133" fmla="*/ 368483 w 1134293"/>
              <a:gd name="connsiteY2-134" fmla="*/ 3096895 h 3104515"/>
              <a:gd name="connsiteX3-135" fmla="*/ 12883 w 1134293"/>
              <a:gd name="connsiteY3-136" fmla="*/ 3104515 h 3104515"/>
              <a:gd name="connsiteX4-137" fmla="*/ 183 w 1134293"/>
              <a:gd name="connsiteY4-138" fmla="*/ 134620 h 3104515"/>
              <a:gd name="connsiteX5-139" fmla="*/ 81463 w 1134293"/>
              <a:gd name="connsiteY5-140" fmla="*/ 0 h 3104515"/>
              <a:gd name="connsiteX0-141" fmla="*/ 81463 w 1134293"/>
              <a:gd name="connsiteY0-142" fmla="*/ 0 h 3104515"/>
              <a:gd name="connsiteX1-143" fmla="*/ 1134293 w 1134293"/>
              <a:gd name="connsiteY1-144" fmla="*/ 3175 h 3104515"/>
              <a:gd name="connsiteX2-145" fmla="*/ 368483 w 1134293"/>
              <a:gd name="connsiteY2-146" fmla="*/ 3096895 h 3104515"/>
              <a:gd name="connsiteX3-147" fmla="*/ 12883 w 1134293"/>
              <a:gd name="connsiteY3-148" fmla="*/ 3104515 h 3104515"/>
              <a:gd name="connsiteX4-149" fmla="*/ 183 w 1134293"/>
              <a:gd name="connsiteY4-150" fmla="*/ 134620 h 3104515"/>
              <a:gd name="connsiteX5-151" fmla="*/ 81463 w 1134293"/>
              <a:gd name="connsiteY5-152" fmla="*/ 0 h 3104515"/>
              <a:gd name="connsiteX0-153" fmla="*/ 81463 w 1134293"/>
              <a:gd name="connsiteY0-154" fmla="*/ 0 h 3104515"/>
              <a:gd name="connsiteX1-155" fmla="*/ 1134293 w 1134293"/>
              <a:gd name="connsiteY1-156" fmla="*/ 3175 h 3104515"/>
              <a:gd name="connsiteX2-157" fmla="*/ 368483 w 1134293"/>
              <a:gd name="connsiteY2-158" fmla="*/ 3096895 h 3104515"/>
              <a:gd name="connsiteX3-159" fmla="*/ 12883 w 1134293"/>
              <a:gd name="connsiteY3-160" fmla="*/ 3104515 h 3104515"/>
              <a:gd name="connsiteX4-161" fmla="*/ 183 w 1134293"/>
              <a:gd name="connsiteY4-162" fmla="*/ 134620 h 3104515"/>
              <a:gd name="connsiteX5-163" fmla="*/ 81463 w 1134293"/>
              <a:gd name="connsiteY5-164" fmla="*/ 0 h 3104515"/>
              <a:gd name="connsiteX0-165" fmla="*/ 81664 w 1134494"/>
              <a:gd name="connsiteY0-166" fmla="*/ 0 h 3104515"/>
              <a:gd name="connsiteX1-167" fmla="*/ 1134494 w 1134494"/>
              <a:gd name="connsiteY1-168" fmla="*/ 3175 h 3104515"/>
              <a:gd name="connsiteX2-169" fmla="*/ 368684 w 1134494"/>
              <a:gd name="connsiteY2-170" fmla="*/ 3096895 h 3104515"/>
              <a:gd name="connsiteX3-171" fmla="*/ 3559 w 1134494"/>
              <a:gd name="connsiteY3-172" fmla="*/ 3104515 h 3104515"/>
              <a:gd name="connsiteX4-173" fmla="*/ 384 w 1134494"/>
              <a:gd name="connsiteY4-174" fmla="*/ 134620 h 3104515"/>
              <a:gd name="connsiteX5-175" fmla="*/ 81664 w 1134494"/>
              <a:gd name="connsiteY5-176" fmla="*/ 0 h 3104515"/>
              <a:gd name="connsiteX0-177" fmla="*/ 81664 w 1134494"/>
              <a:gd name="connsiteY0-178" fmla="*/ 0 h 3104515"/>
              <a:gd name="connsiteX1-179" fmla="*/ 1134494 w 1134494"/>
              <a:gd name="connsiteY1-180" fmla="*/ 3175 h 3104515"/>
              <a:gd name="connsiteX2-181" fmla="*/ 368684 w 1134494"/>
              <a:gd name="connsiteY2-182" fmla="*/ 3096895 h 3104515"/>
              <a:gd name="connsiteX3-183" fmla="*/ 105160 w 1134494"/>
              <a:gd name="connsiteY3-184" fmla="*/ 3100071 h 3104515"/>
              <a:gd name="connsiteX4-185" fmla="*/ 3559 w 1134494"/>
              <a:gd name="connsiteY4-186" fmla="*/ 3104515 h 3104515"/>
              <a:gd name="connsiteX5-187" fmla="*/ 384 w 1134494"/>
              <a:gd name="connsiteY5-188" fmla="*/ 134620 h 3104515"/>
              <a:gd name="connsiteX6" fmla="*/ 81664 w 1134494"/>
              <a:gd name="connsiteY6" fmla="*/ 0 h 3104515"/>
              <a:gd name="connsiteX0-189" fmla="*/ 81664 w 1134494"/>
              <a:gd name="connsiteY0-190" fmla="*/ 0 h 3169921"/>
              <a:gd name="connsiteX1-191" fmla="*/ 1134494 w 1134494"/>
              <a:gd name="connsiteY1-192" fmla="*/ 3175 h 3169921"/>
              <a:gd name="connsiteX2-193" fmla="*/ 368684 w 1134494"/>
              <a:gd name="connsiteY2-194" fmla="*/ 3096895 h 3169921"/>
              <a:gd name="connsiteX3-195" fmla="*/ 108335 w 1134494"/>
              <a:gd name="connsiteY3-196" fmla="*/ 3169921 h 3169921"/>
              <a:gd name="connsiteX4-197" fmla="*/ 3559 w 1134494"/>
              <a:gd name="connsiteY4-198" fmla="*/ 3104515 h 3169921"/>
              <a:gd name="connsiteX5-199" fmla="*/ 384 w 1134494"/>
              <a:gd name="connsiteY5-200" fmla="*/ 134620 h 3169921"/>
              <a:gd name="connsiteX6-201" fmla="*/ 81664 w 1134494"/>
              <a:gd name="connsiteY6-202" fmla="*/ 0 h 3169921"/>
              <a:gd name="connsiteX0-203" fmla="*/ 81664 w 1134494"/>
              <a:gd name="connsiteY0-204" fmla="*/ 0 h 3169921"/>
              <a:gd name="connsiteX1-205" fmla="*/ 1134494 w 1134494"/>
              <a:gd name="connsiteY1-206" fmla="*/ 3175 h 3169921"/>
              <a:gd name="connsiteX2-207" fmla="*/ 321059 w 1134494"/>
              <a:gd name="connsiteY2-208" fmla="*/ 3166745 h 3169921"/>
              <a:gd name="connsiteX3-209" fmla="*/ 108335 w 1134494"/>
              <a:gd name="connsiteY3-210" fmla="*/ 3169921 h 3169921"/>
              <a:gd name="connsiteX4-211" fmla="*/ 3559 w 1134494"/>
              <a:gd name="connsiteY4-212" fmla="*/ 3104515 h 3169921"/>
              <a:gd name="connsiteX5-213" fmla="*/ 384 w 1134494"/>
              <a:gd name="connsiteY5-214" fmla="*/ 134620 h 3169921"/>
              <a:gd name="connsiteX6-215" fmla="*/ 81664 w 1134494"/>
              <a:gd name="connsiteY6-216" fmla="*/ 0 h 3169921"/>
              <a:gd name="connsiteX0-217" fmla="*/ 81664 w 1134494"/>
              <a:gd name="connsiteY0-218" fmla="*/ 0 h 3169921"/>
              <a:gd name="connsiteX1-219" fmla="*/ 1134494 w 1134494"/>
              <a:gd name="connsiteY1-220" fmla="*/ 3175 h 3169921"/>
              <a:gd name="connsiteX2-221" fmla="*/ 321059 w 1134494"/>
              <a:gd name="connsiteY2-222" fmla="*/ 3166745 h 3169921"/>
              <a:gd name="connsiteX3-223" fmla="*/ 108335 w 1134494"/>
              <a:gd name="connsiteY3-224" fmla="*/ 3169921 h 3169921"/>
              <a:gd name="connsiteX4-225" fmla="*/ 3559 w 1134494"/>
              <a:gd name="connsiteY4-226" fmla="*/ 3104515 h 3169921"/>
              <a:gd name="connsiteX5-227" fmla="*/ 384 w 1134494"/>
              <a:gd name="connsiteY5-228" fmla="*/ 134620 h 3169921"/>
              <a:gd name="connsiteX6-229" fmla="*/ 81664 w 1134494"/>
              <a:gd name="connsiteY6-230" fmla="*/ 0 h 3169921"/>
              <a:gd name="connsiteX0-231" fmla="*/ 81664 w 1134494"/>
              <a:gd name="connsiteY0-232" fmla="*/ 0 h 3169921"/>
              <a:gd name="connsiteX1-233" fmla="*/ 1134494 w 1134494"/>
              <a:gd name="connsiteY1-234" fmla="*/ 3175 h 3169921"/>
              <a:gd name="connsiteX2-235" fmla="*/ 321059 w 1134494"/>
              <a:gd name="connsiteY2-236" fmla="*/ 3166745 h 3169921"/>
              <a:gd name="connsiteX3-237" fmla="*/ 108335 w 1134494"/>
              <a:gd name="connsiteY3-238" fmla="*/ 3169921 h 3169921"/>
              <a:gd name="connsiteX4-239" fmla="*/ 3559 w 1134494"/>
              <a:gd name="connsiteY4-240" fmla="*/ 3104515 h 3169921"/>
              <a:gd name="connsiteX5-241" fmla="*/ 384 w 1134494"/>
              <a:gd name="connsiteY5-242" fmla="*/ 134620 h 3169921"/>
              <a:gd name="connsiteX6-243" fmla="*/ 81664 w 1134494"/>
              <a:gd name="connsiteY6-244" fmla="*/ 0 h 316992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91" y="connsiteY5-92"/>
              </a:cxn>
              <a:cxn ang="0">
                <a:pos x="connsiteX6-201" y="connsiteY6-202"/>
              </a:cxn>
            </a:cxnLst>
            <a:rect l="l" t="t" r="r" b="b"/>
            <a:pathLst>
              <a:path w="1134494" h="3169921">
                <a:moveTo>
                  <a:pt x="81664" y="0"/>
                </a:moveTo>
                <a:lnTo>
                  <a:pt x="1134494" y="3175"/>
                </a:lnTo>
                <a:cubicBezTo>
                  <a:pt x="1088774" y="1377315"/>
                  <a:pt x="703329" y="2332355"/>
                  <a:pt x="321059" y="3166745"/>
                </a:cubicBezTo>
                <a:lnTo>
                  <a:pt x="108335" y="3169921"/>
                </a:lnTo>
                <a:cubicBezTo>
                  <a:pt x="70235" y="3160819"/>
                  <a:pt x="38484" y="3161242"/>
                  <a:pt x="3559" y="3104515"/>
                </a:cubicBezTo>
                <a:cubicBezTo>
                  <a:pt x="5676" y="2115608"/>
                  <a:pt x="-1733" y="1123527"/>
                  <a:pt x="384" y="134620"/>
                </a:cubicBezTo>
                <a:cubicBezTo>
                  <a:pt x="-38" y="73342"/>
                  <a:pt x="20174" y="25559"/>
                  <a:pt x="81664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 68"/>
          <p:cNvSpPr/>
          <p:nvPr/>
        </p:nvSpPr>
        <p:spPr>
          <a:xfrm>
            <a:off x="6885582" y="2552563"/>
            <a:ext cx="614362" cy="100509"/>
          </a:xfrm>
          <a:custGeom>
            <a:avLst/>
            <a:gdLst>
              <a:gd name="connsiteX0" fmla="*/ 59531 w 626268"/>
              <a:gd name="connsiteY0" fmla="*/ 107156 h 107156"/>
              <a:gd name="connsiteX1" fmla="*/ 0 w 626268"/>
              <a:gd name="connsiteY1" fmla="*/ 0 h 107156"/>
              <a:gd name="connsiteX2" fmla="*/ 626268 w 626268"/>
              <a:gd name="connsiteY2" fmla="*/ 2381 h 107156"/>
              <a:gd name="connsiteX3" fmla="*/ 573881 w 626268"/>
              <a:gd name="connsiteY3" fmla="*/ 100012 h 107156"/>
              <a:gd name="connsiteX4" fmla="*/ 59531 w 626268"/>
              <a:gd name="connsiteY4" fmla="*/ 107156 h 107156"/>
              <a:gd name="connsiteX0-1" fmla="*/ 47625 w 614362"/>
              <a:gd name="connsiteY0-2" fmla="*/ 104775 h 104775"/>
              <a:gd name="connsiteX1-3" fmla="*/ 0 w 614362"/>
              <a:gd name="connsiteY1-4" fmla="*/ 4763 h 104775"/>
              <a:gd name="connsiteX2-5" fmla="*/ 614362 w 614362"/>
              <a:gd name="connsiteY2-6" fmla="*/ 0 h 104775"/>
              <a:gd name="connsiteX3-7" fmla="*/ 561975 w 614362"/>
              <a:gd name="connsiteY3-8" fmla="*/ 97631 h 104775"/>
              <a:gd name="connsiteX4-9" fmla="*/ 47625 w 614362"/>
              <a:gd name="connsiteY4-10" fmla="*/ 104775 h 104775"/>
              <a:gd name="connsiteX0-11" fmla="*/ 47625 w 614362"/>
              <a:gd name="connsiteY0-12" fmla="*/ 104775 h 104775"/>
              <a:gd name="connsiteX1-13" fmla="*/ 0 w 614362"/>
              <a:gd name="connsiteY1-14" fmla="*/ 4763 h 104775"/>
              <a:gd name="connsiteX2-15" fmla="*/ 614362 w 614362"/>
              <a:gd name="connsiteY2-16" fmla="*/ 0 h 104775"/>
              <a:gd name="connsiteX3-17" fmla="*/ 561975 w 614362"/>
              <a:gd name="connsiteY3-18" fmla="*/ 97631 h 104775"/>
              <a:gd name="connsiteX4-19" fmla="*/ 47625 w 614362"/>
              <a:gd name="connsiteY4-20" fmla="*/ 104775 h 104775"/>
              <a:gd name="connsiteX0-21" fmla="*/ 47625 w 614362"/>
              <a:gd name="connsiteY0-22" fmla="*/ 104775 h 104775"/>
              <a:gd name="connsiteX1-23" fmla="*/ 0 w 614362"/>
              <a:gd name="connsiteY1-24" fmla="*/ 4763 h 104775"/>
              <a:gd name="connsiteX2-25" fmla="*/ 614362 w 614362"/>
              <a:gd name="connsiteY2-26" fmla="*/ 0 h 104775"/>
              <a:gd name="connsiteX3-27" fmla="*/ 561975 w 614362"/>
              <a:gd name="connsiteY3-28" fmla="*/ 97631 h 104775"/>
              <a:gd name="connsiteX4-29" fmla="*/ 47625 w 614362"/>
              <a:gd name="connsiteY4-30" fmla="*/ 104775 h 104775"/>
              <a:gd name="connsiteX0-31" fmla="*/ 47625 w 614362"/>
              <a:gd name="connsiteY0-32" fmla="*/ 104775 h 104775"/>
              <a:gd name="connsiteX1-33" fmla="*/ 0 w 614362"/>
              <a:gd name="connsiteY1-34" fmla="*/ 4763 h 104775"/>
              <a:gd name="connsiteX2-35" fmla="*/ 614362 w 614362"/>
              <a:gd name="connsiteY2-36" fmla="*/ 0 h 104775"/>
              <a:gd name="connsiteX3-37" fmla="*/ 561975 w 614362"/>
              <a:gd name="connsiteY3-38" fmla="*/ 97631 h 104775"/>
              <a:gd name="connsiteX4-39" fmla="*/ 47625 w 614362"/>
              <a:gd name="connsiteY4-40" fmla="*/ 104775 h 104775"/>
              <a:gd name="connsiteX0-41" fmla="*/ 47625 w 614362"/>
              <a:gd name="connsiteY0-42" fmla="*/ 104775 h 104775"/>
              <a:gd name="connsiteX1-43" fmla="*/ 0 w 614362"/>
              <a:gd name="connsiteY1-44" fmla="*/ 4763 h 104775"/>
              <a:gd name="connsiteX2-45" fmla="*/ 614362 w 614362"/>
              <a:gd name="connsiteY2-46" fmla="*/ 0 h 104775"/>
              <a:gd name="connsiteX3-47" fmla="*/ 561975 w 614362"/>
              <a:gd name="connsiteY3-48" fmla="*/ 97631 h 104775"/>
              <a:gd name="connsiteX4-49" fmla="*/ 47625 w 614362"/>
              <a:gd name="connsiteY4-50" fmla="*/ 104775 h 104775"/>
              <a:gd name="connsiteX0-51" fmla="*/ 47625 w 614362"/>
              <a:gd name="connsiteY0-52" fmla="*/ 112265 h 112265"/>
              <a:gd name="connsiteX1-53" fmla="*/ 0 w 614362"/>
              <a:gd name="connsiteY1-54" fmla="*/ 12253 h 112265"/>
              <a:gd name="connsiteX2-55" fmla="*/ 614362 w 614362"/>
              <a:gd name="connsiteY2-56" fmla="*/ 7490 h 112265"/>
              <a:gd name="connsiteX3-57" fmla="*/ 561975 w 614362"/>
              <a:gd name="connsiteY3-58" fmla="*/ 105121 h 112265"/>
              <a:gd name="connsiteX4-59" fmla="*/ 47625 w 614362"/>
              <a:gd name="connsiteY4-60" fmla="*/ 112265 h 112265"/>
              <a:gd name="connsiteX0-61" fmla="*/ 47625 w 614362"/>
              <a:gd name="connsiteY0-62" fmla="*/ 117575 h 117575"/>
              <a:gd name="connsiteX1-63" fmla="*/ 0 w 614362"/>
              <a:gd name="connsiteY1-64" fmla="*/ 17563 h 117575"/>
              <a:gd name="connsiteX2-65" fmla="*/ 614362 w 614362"/>
              <a:gd name="connsiteY2-66" fmla="*/ 12800 h 117575"/>
              <a:gd name="connsiteX3-67" fmla="*/ 561975 w 614362"/>
              <a:gd name="connsiteY3-68" fmla="*/ 110431 h 117575"/>
              <a:gd name="connsiteX4-69" fmla="*/ 47625 w 614362"/>
              <a:gd name="connsiteY4-70" fmla="*/ 117575 h 1175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14362" h="117575">
                <a:moveTo>
                  <a:pt x="47625" y="117575"/>
                </a:moveTo>
                <a:cubicBezTo>
                  <a:pt x="10319" y="100906"/>
                  <a:pt x="1588" y="55663"/>
                  <a:pt x="0" y="17563"/>
                </a:cubicBezTo>
                <a:cubicBezTo>
                  <a:pt x="164306" y="-7838"/>
                  <a:pt x="409575" y="-2280"/>
                  <a:pt x="614362" y="12800"/>
                </a:cubicBezTo>
                <a:cubicBezTo>
                  <a:pt x="606425" y="64394"/>
                  <a:pt x="596105" y="94556"/>
                  <a:pt x="561975" y="110431"/>
                </a:cubicBezTo>
                <a:lnTo>
                  <a:pt x="47625" y="117575"/>
                </a:lnTo>
                <a:close/>
              </a:path>
            </a:pathLst>
          </a:custGeom>
          <a:gradFill flip="none" rotWithShape="1">
            <a:gsLst>
              <a:gs pos="77083">
                <a:srgbClr val="004F76"/>
              </a:gs>
              <a:gs pos="28000">
                <a:srgbClr val="004F76"/>
              </a:gs>
            </a:gsLst>
            <a:lin ang="13200000" scaled="0"/>
            <a:tileRect/>
          </a:gradFill>
          <a:ln w="19050">
            <a:noFill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0" name="椭圆 5"/>
          <p:cNvSpPr/>
          <p:nvPr/>
        </p:nvSpPr>
        <p:spPr>
          <a:xfrm>
            <a:off x="7190883" y="2563113"/>
            <a:ext cx="270481" cy="846398"/>
          </a:xfrm>
          <a:custGeom>
            <a:avLst/>
            <a:gdLst>
              <a:gd name="connsiteX0" fmla="*/ 1 w 585066"/>
              <a:gd name="connsiteY0" fmla="*/ 0 h 1080121"/>
              <a:gd name="connsiteX1" fmla="*/ 270031 w 585066"/>
              <a:gd name="connsiteY1" fmla="*/ 0 h 1080121"/>
              <a:gd name="connsiteX2" fmla="*/ 270031 w 585066"/>
              <a:gd name="connsiteY2" fmla="*/ 497324 h 1080121"/>
              <a:gd name="connsiteX3" fmla="*/ 585066 w 585066"/>
              <a:gd name="connsiteY3" fmla="*/ 787588 h 1080121"/>
              <a:gd name="connsiteX4" fmla="*/ 292533 w 585066"/>
              <a:gd name="connsiteY4" fmla="*/ 1080121 h 1080121"/>
              <a:gd name="connsiteX5" fmla="*/ 2268 w 585066"/>
              <a:gd name="connsiteY5" fmla="*/ 810090 h 1080121"/>
              <a:gd name="connsiteX6" fmla="*/ 1 w 585066"/>
              <a:gd name="connsiteY6" fmla="*/ 810090 h 1080121"/>
              <a:gd name="connsiteX7" fmla="*/ 1 w 585066"/>
              <a:gd name="connsiteY7" fmla="*/ 787598 h 1080121"/>
              <a:gd name="connsiteX8" fmla="*/ 0 w 585066"/>
              <a:gd name="connsiteY8" fmla="*/ 787588 h 1080121"/>
              <a:gd name="connsiteX9" fmla="*/ 1 w 585066"/>
              <a:gd name="connsiteY9" fmla="*/ 787578 h 1080121"/>
              <a:gd name="connsiteX10" fmla="*/ 1 w 585066"/>
              <a:gd name="connsiteY10" fmla="*/ 0 h 1080121"/>
              <a:gd name="connsiteX0-1" fmla="*/ 1 w 308385"/>
              <a:gd name="connsiteY0-2" fmla="*/ 0 h 1089682"/>
              <a:gd name="connsiteX1-3" fmla="*/ 270031 w 308385"/>
              <a:gd name="connsiteY1-4" fmla="*/ 0 h 1089682"/>
              <a:gd name="connsiteX2-5" fmla="*/ 270031 w 308385"/>
              <a:gd name="connsiteY2-6" fmla="*/ 497324 h 1089682"/>
              <a:gd name="connsiteX3-7" fmla="*/ 292533 w 308385"/>
              <a:gd name="connsiteY3-8" fmla="*/ 1080121 h 1089682"/>
              <a:gd name="connsiteX4-9" fmla="*/ 2268 w 308385"/>
              <a:gd name="connsiteY4-10" fmla="*/ 810090 h 1089682"/>
              <a:gd name="connsiteX5-11" fmla="*/ 1 w 308385"/>
              <a:gd name="connsiteY5-12" fmla="*/ 810090 h 1089682"/>
              <a:gd name="connsiteX6-13" fmla="*/ 1 w 308385"/>
              <a:gd name="connsiteY6-14" fmla="*/ 787598 h 1089682"/>
              <a:gd name="connsiteX7-15" fmla="*/ 0 w 308385"/>
              <a:gd name="connsiteY7-16" fmla="*/ 787588 h 1089682"/>
              <a:gd name="connsiteX8-17" fmla="*/ 1 w 308385"/>
              <a:gd name="connsiteY8-18" fmla="*/ 787578 h 1089682"/>
              <a:gd name="connsiteX9-19" fmla="*/ 1 w 308385"/>
              <a:gd name="connsiteY9-20" fmla="*/ 0 h 1089682"/>
              <a:gd name="connsiteX0-21" fmla="*/ 1 w 272645"/>
              <a:gd name="connsiteY0-22" fmla="*/ 0 h 1101099"/>
              <a:gd name="connsiteX1-23" fmla="*/ 270031 w 272645"/>
              <a:gd name="connsiteY1-24" fmla="*/ 0 h 1101099"/>
              <a:gd name="connsiteX2-25" fmla="*/ 270031 w 272645"/>
              <a:gd name="connsiteY2-26" fmla="*/ 497324 h 1101099"/>
              <a:gd name="connsiteX3-27" fmla="*/ 235383 w 272645"/>
              <a:gd name="connsiteY3-28" fmla="*/ 1092027 h 1101099"/>
              <a:gd name="connsiteX4-29" fmla="*/ 2268 w 272645"/>
              <a:gd name="connsiteY4-30" fmla="*/ 810090 h 1101099"/>
              <a:gd name="connsiteX5-31" fmla="*/ 1 w 272645"/>
              <a:gd name="connsiteY5-32" fmla="*/ 810090 h 1101099"/>
              <a:gd name="connsiteX6-33" fmla="*/ 1 w 272645"/>
              <a:gd name="connsiteY6-34" fmla="*/ 787598 h 1101099"/>
              <a:gd name="connsiteX7-35" fmla="*/ 0 w 272645"/>
              <a:gd name="connsiteY7-36" fmla="*/ 787588 h 1101099"/>
              <a:gd name="connsiteX8-37" fmla="*/ 1 w 272645"/>
              <a:gd name="connsiteY8-38" fmla="*/ 787578 h 1101099"/>
              <a:gd name="connsiteX9-39" fmla="*/ 1 w 272645"/>
              <a:gd name="connsiteY9-40" fmla="*/ 0 h 1101099"/>
              <a:gd name="connsiteX0-41" fmla="*/ 1 w 272645"/>
              <a:gd name="connsiteY0-42" fmla="*/ 0 h 1101099"/>
              <a:gd name="connsiteX1-43" fmla="*/ 270031 w 272645"/>
              <a:gd name="connsiteY1-44" fmla="*/ 0 h 1101099"/>
              <a:gd name="connsiteX2-45" fmla="*/ 270031 w 272645"/>
              <a:gd name="connsiteY2-46" fmla="*/ 497324 h 1101099"/>
              <a:gd name="connsiteX3-47" fmla="*/ 235383 w 272645"/>
              <a:gd name="connsiteY3-48" fmla="*/ 1092027 h 1101099"/>
              <a:gd name="connsiteX4-49" fmla="*/ 2268 w 272645"/>
              <a:gd name="connsiteY4-50" fmla="*/ 810090 h 1101099"/>
              <a:gd name="connsiteX5-51" fmla="*/ 1 w 272645"/>
              <a:gd name="connsiteY5-52" fmla="*/ 787598 h 1101099"/>
              <a:gd name="connsiteX6-53" fmla="*/ 0 w 272645"/>
              <a:gd name="connsiteY6-54" fmla="*/ 787588 h 1101099"/>
              <a:gd name="connsiteX7-55" fmla="*/ 1 w 272645"/>
              <a:gd name="connsiteY7-56" fmla="*/ 787578 h 1101099"/>
              <a:gd name="connsiteX8-57" fmla="*/ 1 w 272645"/>
              <a:gd name="connsiteY8-58" fmla="*/ 0 h 1101099"/>
              <a:gd name="connsiteX0-59" fmla="*/ 1 w 272723"/>
              <a:gd name="connsiteY0-60" fmla="*/ 0 h 1097253"/>
              <a:gd name="connsiteX1-61" fmla="*/ 270031 w 272723"/>
              <a:gd name="connsiteY1-62" fmla="*/ 0 h 1097253"/>
              <a:gd name="connsiteX2-63" fmla="*/ 270031 w 272723"/>
              <a:gd name="connsiteY2-64" fmla="*/ 497324 h 1097253"/>
              <a:gd name="connsiteX3-65" fmla="*/ 235383 w 272723"/>
              <a:gd name="connsiteY3-66" fmla="*/ 1092027 h 1097253"/>
              <a:gd name="connsiteX4-67" fmla="*/ 1 w 272723"/>
              <a:gd name="connsiteY4-68" fmla="*/ 787598 h 1097253"/>
              <a:gd name="connsiteX5-69" fmla="*/ 0 w 272723"/>
              <a:gd name="connsiteY5-70" fmla="*/ 787588 h 1097253"/>
              <a:gd name="connsiteX6-71" fmla="*/ 1 w 272723"/>
              <a:gd name="connsiteY6-72" fmla="*/ 787578 h 1097253"/>
              <a:gd name="connsiteX7-73" fmla="*/ 1 w 272723"/>
              <a:gd name="connsiteY7-74" fmla="*/ 0 h 1097253"/>
              <a:gd name="connsiteX0-75" fmla="*/ 1 w 270031"/>
              <a:gd name="connsiteY0-76" fmla="*/ 0 h 787598"/>
              <a:gd name="connsiteX1-77" fmla="*/ 270031 w 270031"/>
              <a:gd name="connsiteY1-78" fmla="*/ 0 h 787598"/>
              <a:gd name="connsiteX2-79" fmla="*/ 270031 w 270031"/>
              <a:gd name="connsiteY2-80" fmla="*/ 497324 h 787598"/>
              <a:gd name="connsiteX3-81" fmla="*/ 1 w 270031"/>
              <a:gd name="connsiteY3-82" fmla="*/ 787598 h 787598"/>
              <a:gd name="connsiteX4-83" fmla="*/ 0 w 270031"/>
              <a:gd name="connsiteY4-84" fmla="*/ 787588 h 787598"/>
              <a:gd name="connsiteX5-85" fmla="*/ 1 w 270031"/>
              <a:gd name="connsiteY5-86" fmla="*/ 787578 h 787598"/>
              <a:gd name="connsiteX6-87" fmla="*/ 1 w 270031"/>
              <a:gd name="connsiteY6-88" fmla="*/ 0 h 787598"/>
              <a:gd name="connsiteX0-89" fmla="*/ 1 w 270031"/>
              <a:gd name="connsiteY0-90" fmla="*/ 0 h 787598"/>
              <a:gd name="connsiteX1-91" fmla="*/ 270031 w 270031"/>
              <a:gd name="connsiteY1-92" fmla="*/ 0 h 787598"/>
              <a:gd name="connsiteX2-93" fmla="*/ 270031 w 270031"/>
              <a:gd name="connsiteY2-94" fmla="*/ 497324 h 787598"/>
              <a:gd name="connsiteX3-95" fmla="*/ 1 w 270031"/>
              <a:gd name="connsiteY3-96" fmla="*/ 787598 h 787598"/>
              <a:gd name="connsiteX4-97" fmla="*/ 0 w 270031"/>
              <a:gd name="connsiteY4-98" fmla="*/ 787588 h 787598"/>
              <a:gd name="connsiteX5-99" fmla="*/ 1 w 270031"/>
              <a:gd name="connsiteY5-100" fmla="*/ 787578 h 787598"/>
              <a:gd name="connsiteX6-101" fmla="*/ 1 w 270031"/>
              <a:gd name="connsiteY6-102" fmla="*/ 0 h 787598"/>
              <a:gd name="connsiteX0-103" fmla="*/ 1 w 270031"/>
              <a:gd name="connsiteY0-104" fmla="*/ 0 h 787598"/>
              <a:gd name="connsiteX1-105" fmla="*/ 270031 w 270031"/>
              <a:gd name="connsiteY1-106" fmla="*/ 0 h 787598"/>
              <a:gd name="connsiteX2-107" fmla="*/ 270031 w 270031"/>
              <a:gd name="connsiteY2-108" fmla="*/ 497324 h 787598"/>
              <a:gd name="connsiteX3-109" fmla="*/ 1 w 270031"/>
              <a:gd name="connsiteY3-110" fmla="*/ 787598 h 787598"/>
              <a:gd name="connsiteX4-111" fmla="*/ 0 w 270031"/>
              <a:gd name="connsiteY4-112" fmla="*/ 787588 h 787598"/>
              <a:gd name="connsiteX5-113" fmla="*/ 1 w 270031"/>
              <a:gd name="connsiteY5-114" fmla="*/ 787578 h 787598"/>
              <a:gd name="connsiteX6-115" fmla="*/ 1 w 270031"/>
              <a:gd name="connsiteY6-116" fmla="*/ 0 h 787598"/>
              <a:gd name="connsiteX0-117" fmla="*/ 1 w 270031"/>
              <a:gd name="connsiteY0-118" fmla="*/ 0 h 787598"/>
              <a:gd name="connsiteX1-119" fmla="*/ 270031 w 270031"/>
              <a:gd name="connsiteY1-120" fmla="*/ 0 h 787598"/>
              <a:gd name="connsiteX2-121" fmla="*/ 270031 w 270031"/>
              <a:gd name="connsiteY2-122" fmla="*/ 497324 h 787598"/>
              <a:gd name="connsiteX3-123" fmla="*/ 1 w 270031"/>
              <a:gd name="connsiteY3-124" fmla="*/ 787598 h 787598"/>
              <a:gd name="connsiteX4-125" fmla="*/ 0 w 270031"/>
              <a:gd name="connsiteY4-126" fmla="*/ 787588 h 787598"/>
              <a:gd name="connsiteX5-127" fmla="*/ 1 w 270031"/>
              <a:gd name="connsiteY5-128" fmla="*/ 787578 h 787598"/>
              <a:gd name="connsiteX6-129" fmla="*/ 1 w 270031"/>
              <a:gd name="connsiteY6-130" fmla="*/ 0 h 787598"/>
              <a:gd name="connsiteX0-131" fmla="*/ 1 w 270031"/>
              <a:gd name="connsiteY0-132" fmla="*/ 0 h 787598"/>
              <a:gd name="connsiteX1-133" fmla="*/ 270031 w 270031"/>
              <a:gd name="connsiteY1-134" fmla="*/ 0 h 787598"/>
              <a:gd name="connsiteX2-135" fmla="*/ 270031 w 270031"/>
              <a:gd name="connsiteY2-136" fmla="*/ 497324 h 787598"/>
              <a:gd name="connsiteX3-137" fmla="*/ 1 w 270031"/>
              <a:gd name="connsiteY3-138" fmla="*/ 787598 h 787598"/>
              <a:gd name="connsiteX4-139" fmla="*/ 0 w 270031"/>
              <a:gd name="connsiteY4-140" fmla="*/ 787588 h 787598"/>
              <a:gd name="connsiteX5-141" fmla="*/ 1 w 270031"/>
              <a:gd name="connsiteY5-142" fmla="*/ 787578 h 787598"/>
              <a:gd name="connsiteX6-143" fmla="*/ 1 w 270031"/>
              <a:gd name="connsiteY6-144" fmla="*/ 0 h 787598"/>
              <a:gd name="connsiteX0-145" fmla="*/ 1 w 270031"/>
              <a:gd name="connsiteY0-146" fmla="*/ 0 h 787598"/>
              <a:gd name="connsiteX1-147" fmla="*/ 270031 w 270031"/>
              <a:gd name="connsiteY1-148" fmla="*/ 0 h 787598"/>
              <a:gd name="connsiteX2-149" fmla="*/ 270031 w 270031"/>
              <a:gd name="connsiteY2-150" fmla="*/ 497324 h 787598"/>
              <a:gd name="connsiteX3-151" fmla="*/ 1 w 270031"/>
              <a:gd name="connsiteY3-152" fmla="*/ 787598 h 787598"/>
              <a:gd name="connsiteX4-153" fmla="*/ 0 w 270031"/>
              <a:gd name="connsiteY4-154" fmla="*/ 787588 h 787598"/>
              <a:gd name="connsiteX5-155" fmla="*/ 1 w 270031"/>
              <a:gd name="connsiteY5-156" fmla="*/ 787578 h 787598"/>
              <a:gd name="connsiteX6-157" fmla="*/ 1 w 270031"/>
              <a:gd name="connsiteY6-158" fmla="*/ 0 h 787598"/>
              <a:gd name="connsiteX0-159" fmla="*/ 1058 w 271088"/>
              <a:gd name="connsiteY0-160" fmla="*/ 0 h 920132"/>
              <a:gd name="connsiteX1-161" fmla="*/ 271088 w 271088"/>
              <a:gd name="connsiteY1-162" fmla="*/ 0 h 920132"/>
              <a:gd name="connsiteX2-163" fmla="*/ 271088 w 271088"/>
              <a:gd name="connsiteY2-164" fmla="*/ 497324 h 920132"/>
              <a:gd name="connsiteX3-165" fmla="*/ 1058 w 271088"/>
              <a:gd name="connsiteY3-166" fmla="*/ 787598 h 920132"/>
              <a:gd name="connsiteX4-167" fmla="*/ 1057 w 271088"/>
              <a:gd name="connsiteY4-168" fmla="*/ 787588 h 920132"/>
              <a:gd name="connsiteX5-169" fmla="*/ 1058 w 271088"/>
              <a:gd name="connsiteY5-170" fmla="*/ 787578 h 920132"/>
              <a:gd name="connsiteX6-171" fmla="*/ 1058 w 271088"/>
              <a:gd name="connsiteY6-172" fmla="*/ 0 h 920132"/>
              <a:gd name="connsiteX0-173" fmla="*/ 41275 w 311305"/>
              <a:gd name="connsiteY0-174" fmla="*/ 0 h 864041"/>
              <a:gd name="connsiteX1-175" fmla="*/ 311305 w 311305"/>
              <a:gd name="connsiteY1-176" fmla="*/ 0 h 864041"/>
              <a:gd name="connsiteX2-177" fmla="*/ 311305 w 311305"/>
              <a:gd name="connsiteY2-178" fmla="*/ 497324 h 864041"/>
              <a:gd name="connsiteX3-179" fmla="*/ 41275 w 311305"/>
              <a:gd name="connsiteY3-180" fmla="*/ 787598 h 864041"/>
              <a:gd name="connsiteX4-181" fmla="*/ 41274 w 311305"/>
              <a:gd name="connsiteY4-182" fmla="*/ 787588 h 864041"/>
              <a:gd name="connsiteX5-183" fmla="*/ 41275 w 311305"/>
              <a:gd name="connsiteY5-184" fmla="*/ 787578 h 864041"/>
              <a:gd name="connsiteX6-185" fmla="*/ 41275 w 311305"/>
              <a:gd name="connsiteY6-186" fmla="*/ 0 h 864041"/>
              <a:gd name="connsiteX0-187" fmla="*/ 41275 w 311305"/>
              <a:gd name="connsiteY0-188" fmla="*/ 0 h 864041"/>
              <a:gd name="connsiteX1-189" fmla="*/ 311305 w 311305"/>
              <a:gd name="connsiteY1-190" fmla="*/ 0 h 864041"/>
              <a:gd name="connsiteX2-191" fmla="*/ 311305 w 311305"/>
              <a:gd name="connsiteY2-192" fmla="*/ 497324 h 864041"/>
              <a:gd name="connsiteX3-193" fmla="*/ 41275 w 311305"/>
              <a:gd name="connsiteY3-194" fmla="*/ 787598 h 864041"/>
              <a:gd name="connsiteX4-195" fmla="*/ 41274 w 311305"/>
              <a:gd name="connsiteY4-196" fmla="*/ 787588 h 864041"/>
              <a:gd name="connsiteX5-197" fmla="*/ 41275 w 311305"/>
              <a:gd name="connsiteY5-198" fmla="*/ 787578 h 864041"/>
              <a:gd name="connsiteX6-199" fmla="*/ 41275 w 311305"/>
              <a:gd name="connsiteY6-200" fmla="*/ 0 h 864041"/>
              <a:gd name="connsiteX0-201" fmla="*/ 1 w 270031"/>
              <a:gd name="connsiteY0-202" fmla="*/ 0 h 864041"/>
              <a:gd name="connsiteX1-203" fmla="*/ 270031 w 270031"/>
              <a:gd name="connsiteY1-204" fmla="*/ 0 h 864041"/>
              <a:gd name="connsiteX2-205" fmla="*/ 270031 w 270031"/>
              <a:gd name="connsiteY2-206" fmla="*/ 497324 h 864041"/>
              <a:gd name="connsiteX3-207" fmla="*/ 1 w 270031"/>
              <a:gd name="connsiteY3-208" fmla="*/ 787598 h 864041"/>
              <a:gd name="connsiteX4-209" fmla="*/ 0 w 270031"/>
              <a:gd name="connsiteY4-210" fmla="*/ 787588 h 864041"/>
              <a:gd name="connsiteX5-211" fmla="*/ 1 w 270031"/>
              <a:gd name="connsiteY5-212" fmla="*/ 787578 h 864041"/>
              <a:gd name="connsiteX6-213" fmla="*/ 1 w 270031"/>
              <a:gd name="connsiteY6-214" fmla="*/ 0 h 864041"/>
              <a:gd name="connsiteX0-215" fmla="*/ 1 w 270031"/>
              <a:gd name="connsiteY0-216" fmla="*/ 0 h 809007"/>
              <a:gd name="connsiteX1-217" fmla="*/ 270031 w 270031"/>
              <a:gd name="connsiteY1-218" fmla="*/ 0 h 809007"/>
              <a:gd name="connsiteX2-219" fmla="*/ 270031 w 270031"/>
              <a:gd name="connsiteY2-220" fmla="*/ 497324 h 809007"/>
              <a:gd name="connsiteX3-221" fmla="*/ 1 w 270031"/>
              <a:gd name="connsiteY3-222" fmla="*/ 787598 h 809007"/>
              <a:gd name="connsiteX4-223" fmla="*/ 0 w 270031"/>
              <a:gd name="connsiteY4-224" fmla="*/ 787588 h 809007"/>
              <a:gd name="connsiteX5-225" fmla="*/ 1 w 270031"/>
              <a:gd name="connsiteY5-226" fmla="*/ 787578 h 809007"/>
              <a:gd name="connsiteX6-227" fmla="*/ 1 w 270031"/>
              <a:gd name="connsiteY6-228" fmla="*/ 0 h 809007"/>
              <a:gd name="connsiteX0-229" fmla="*/ 1 w 270031"/>
              <a:gd name="connsiteY0-230" fmla="*/ 0 h 787598"/>
              <a:gd name="connsiteX1-231" fmla="*/ 270031 w 270031"/>
              <a:gd name="connsiteY1-232" fmla="*/ 0 h 787598"/>
              <a:gd name="connsiteX2-233" fmla="*/ 270031 w 270031"/>
              <a:gd name="connsiteY2-234" fmla="*/ 497324 h 787598"/>
              <a:gd name="connsiteX3-235" fmla="*/ 1 w 270031"/>
              <a:gd name="connsiteY3-236" fmla="*/ 787598 h 787598"/>
              <a:gd name="connsiteX4-237" fmla="*/ 0 w 270031"/>
              <a:gd name="connsiteY4-238" fmla="*/ 787588 h 787598"/>
              <a:gd name="connsiteX5-239" fmla="*/ 1 w 270031"/>
              <a:gd name="connsiteY5-240" fmla="*/ 787578 h 787598"/>
              <a:gd name="connsiteX6-241" fmla="*/ 1 w 270031"/>
              <a:gd name="connsiteY6-242" fmla="*/ 0 h 787598"/>
              <a:gd name="connsiteX0-243" fmla="*/ 1 w 270031"/>
              <a:gd name="connsiteY0-244" fmla="*/ 0 h 846049"/>
              <a:gd name="connsiteX1-245" fmla="*/ 270031 w 270031"/>
              <a:gd name="connsiteY1-246" fmla="*/ 0 h 846049"/>
              <a:gd name="connsiteX2-247" fmla="*/ 270031 w 270031"/>
              <a:gd name="connsiteY2-248" fmla="*/ 497324 h 846049"/>
              <a:gd name="connsiteX3-249" fmla="*/ 1 w 270031"/>
              <a:gd name="connsiteY3-250" fmla="*/ 787598 h 846049"/>
              <a:gd name="connsiteX4-251" fmla="*/ 0 w 270031"/>
              <a:gd name="connsiteY4-252" fmla="*/ 787588 h 846049"/>
              <a:gd name="connsiteX5-253" fmla="*/ 1 w 270031"/>
              <a:gd name="connsiteY5-254" fmla="*/ 787578 h 846049"/>
              <a:gd name="connsiteX6-255" fmla="*/ 1 w 270031"/>
              <a:gd name="connsiteY6-256" fmla="*/ 0 h 846049"/>
              <a:gd name="connsiteX0-257" fmla="*/ 1 w 270481"/>
              <a:gd name="connsiteY0-258" fmla="*/ 0 h 846049"/>
              <a:gd name="connsiteX1-259" fmla="*/ 270031 w 270481"/>
              <a:gd name="connsiteY1-260" fmla="*/ 0 h 846049"/>
              <a:gd name="connsiteX2-261" fmla="*/ 270031 w 270481"/>
              <a:gd name="connsiteY2-262" fmla="*/ 497324 h 846049"/>
              <a:gd name="connsiteX3-263" fmla="*/ 1 w 270481"/>
              <a:gd name="connsiteY3-264" fmla="*/ 787598 h 846049"/>
              <a:gd name="connsiteX4-265" fmla="*/ 0 w 270481"/>
              <a:gd name="connsiteY4-266" fmla="*/ 787588 h 846049"/>
              <a:gd name="connsiteX5-267" fmla="*/ 1 w 270481"/>
              <a:gd name="connsiteY5-268" fmla="*/ 787578 h 846049"/>
              <a:gd name="connsiteX6-269" fmla="*/ 1 w 270481"/>
              <a:gd name="connsiteY6-270" fmla="*/ 0 h 846049"/>
              <a:gd name="connsiteX0-271" fmla="*/ 1 w 270481"/>
              <a:gd name="connsiteY0-272" fmla="*/ 0 h 787598"/>
              <a:gd name="connsiteX1-273" fmla="*/ 270031 w 270481"/>
              <a:gd name="connsiteY1-274" fmla="*/ 0 h 787598"/>
              <a:gd name="connsiteX2-275" fmla="*/ 270031 w 270481"/>
              <a:gd name="connsiteY2-276" fmla="*/ 497324 h 787598"/>
              <a:gd name="connsiteX3-277" fmla="*/ 1 w 270481"/>
              <a:gd name="connsiteY3-278" fmla="*/ 787598 h 787598"/>
              <a:gd name="connsiteX4-279" fmla="*/ 0 w 270481"/>
              <a:gd name="connsiteY4-280" fmla="*/ 787588 h 787598"/>
              <a:gd name="connsiteX5-281" fmla="*/ 1 w 270481"/>
              <a:gd name="connsiteY5-282" fmla="*/ 787578 h 787598"/>
              <a:gd name="connsiteX6-283" fmla="*/ 1 w 270481"/>
              <a:gd name="connsiteY6-284" fmla="*/ 0 h 787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0481" h="787598">
                <a:moveTo>
                  <a:pt x="1" y="0"/>
                </a:moveTo>
                <a:lnTo>
                  <a:pt x="270031" y="0"/>
                </a:lnTo>
                <a:lnTo>
                  <a:pt x="270031" y="497324"/>
                </a:lnTo>
                <a:cubicBezTo>
                  <a:pt x="282176" y="811946"/>
                  <a:pt x="45006" y="739221"/>
                  <a:pt x="1" y="787598"/>
                </a:cubicBezTo>
                <a:cubicBezTo>
                  <a:pt x="0" y="787595"/>
                  <a:pt x="0" y="787591"/>
                  <a:pt x="0" y="787588"/>
                </a:cubicBezTo>
                <a:cubicBezTo>
                  <a:pt x="0" y="787585"/>
                  <a:pt x="338139" y="773877"/>
                  <a:pt x="1" y="787578"/>
                </a:cubicBezTo>
                <a:cubicBezTo>
                  <a:pt x="0" y="591727"/>
                  <a:pt x="1" y="262526"/>
                  <a:pt x="1" y="0"/>
                </a:cubicBezTo>
                <a:close/>
              </a:path>
            </a:pathLst>
          </a:custGeom>
          <a:gradFill flip="none" rotWithShape="1">
            <a:gsLst>
              <a:gs pos="97000">
                <a:srgbClr val="005D8C"/>
              </a:gs>
              <a:gs pos="0">
                <a:srgbClr val="0095D0"/>
              </a:gs>
            </a:gsLst>
            <a:lin ang="13200000" scaled="0"/>
            <a:tileRect/>
          </a:gradFill>
          <a:ln w="19050">
            <a:noFill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1" name="椭圆 5"/>
          <p:cNvSpPr/>
          <p:nvPr/>
        </p:nvSpPr>
        <p:spPr>
          <a:xfrm flipH="1">
            <a:off x="6920401" y="2563113"/>
            <a:ext cx="270481" cy="846398"/>
          </a:xfrm>
          <a:custGeom>
            <a:avLst/>
            <a:gdLst>
              <a:gd name="connsiteX0" fmla="*/ 1 w 585066"/>
              <a:gd name="connsiteY0" fmla="*/ 0 h 1080121"/>
              <a:gd name="connsiteX1" fmla="*/ 270031 w 585066"/>
              <a:gd name="connsiteY1" fmla="*/ 0 h 1080121"/>
              <a:gd name="connsiteX2" fmla="*/ 270031 w 585066"/>
              <a:gd name="connsiteY2" fmla="*/ 497324 h 1080121"/>
              <a:gd name="connsiteX3" fmla="*/ 585066 w 585066"/>
              <a:gd name="connsiteY3" fmla="*/ 787588 h 1080121"/>
              <a:gd name="connsiteX4" fmla="*/ 292533 w 585066"/>
              <a:gd name="connsiteY4" fmla="*/ 1080121 h 1080121"/>
              <a:gd name="connsiteX5" fmla="*/ 2268 w 585066"/>
              <a:gd name="connsiteY5" fmla="*/ 810090 h 1080121"/>
              <a:gd name="connsiteX6" fmla="*/ 1 w 585066"/>
              <a:gd name="connsiteY6" fmla="*/ 810090 h 1080121"/>
              <a:gd name="connsiteX7" fmla="*/ 1 w 585066"/>
              <a:gd name="connsiteY7" fmla="*/ 787598 h 1080121"/>
              <a:gd name="connsiteX8" fmla="*/ 0 w 585066"/>
              <a:gd name="connsiteY8" fmla="*/ 787588 h 1080121"/>
              <a:gd name="connsiteX9" fmla="*/ 1 w 585066"/>
              <a:gd name="connsiteY9" fmla="*/ 787578 h 1080121"/>
              <a:gd name="connsiteX10" fmla="*/ 1 w 585066"/>
              <a:gd name="connsiteY10" fmla="*/ 0 h 1080121"/>
              <a:gd name="connsiteX0-1" fmla="*/ 1 w 308385"/>
              <a:gd name="connsiteY0-2" fmla="*/ 0 h 1089682"/>
              <a:gd name="connsiteX1-3" fmla="*/ 270031 w 308385"/>
              <a:gd name="connsiteY1-4" fmla="*/ 0 h 1089682"/>
              <a:gd name="connsiteX2-5" fmla="*/ 270031 w 308385"/>
              <a:gd name="connsiteY2-6" fmla="*/ 497324 h 1089682"/>
              <a:gd name="connsiteX3-7" fmla="*/ 292533 w 308385"/>
              <a:gd name="connsiteY3-8" fmla="*/ 1080121 h 1089682"/>
              <a:gd name="connsiteX4-9" fmla="*/ 2268 w 308385"/>
              <a:gd name="connsiteY4-10" fmla="*/ 810090 h 1089682"/>
              <a:gd name="connsiteX5-11" fmla="*/ 1 w 308385"/>
              <a:gd name="connsiteY5-12" fmla="*/ 810090 h 1089682"/>
              <a:gd name="connsiteX6-13" fmla="*/ 1 w 308385"/>
              <a:gd name="connsiteY6-14" fmla="*/ 787598 h 1089682"/>
              <a:gd name="connsiteX7-15" fmla="*/ 0 w 308385"/>
              <a:gd name="connsiteY7-16" fmla="*/ 787588 h 1089682"/>
              <a:gd name="connsiteX8-17" fmla="*/ 1 w 308385"/>
              <a:gd name="connsiteY8-18" fmla="*/ 787578 h 1089682"/>
              <a:gd name="connsiteX9-19" fmla="*/ 1 w 308385"/>
              <a:gd name="connsiteY9-20" fmla="*/ 0 h 1089682"/>
              <a:gd name="connsiteX0-21" fmla="*/ 1 w 272645"/>
              <a:gd name="connsiteY0-22" fmla="*/ 0 h 1101099"/>
              <a:gd name="connsiteX1-23" fmla="*/ 270031 w 272645"/>
              <a:gd name="connsiteY1-24" fmla="*/ 0 h 1101099"/>
              <a:gd name="connsiteX2-25" fmla="*/ 270031 w 272645"/>
              <a:gd name="connsiteY2-26" fmla="*/ 497324 h 1101099"/>
              <a:gd name="connsiteX3-27" fmla="*/ 235383 w 272645"/>
              <a:gd name="connsiteY3-28" fmla="*/ 1092027 h 1101099"/>
              <a:gd name="connsiteX4-29" fmla="*/ 2268 w 272645"/>
              <a:gd name="connsiteY4-30" fmla="*/ 810090 h 1101099"/>
              <a:gd name="connsiteX5-31" fmla="*/ 1 w 272645"/>
              <a:gd name="connsiteY5-32" fmla="*/ 810090 h 1101099"/>
              <a:gd name="connsiteX6-33" fmla="*/ 1 w 272645"/>
              <a:gd name="connsiteY6-34" fmla="*/ 787598 h 1101099"/>
              <a:gd name="connsiteX7-35" fmla="*/ 0 w 272645"/>
              <a:gd name="connsiteY7-36" fmla="*/ 787588 h 1101099"/>
              <a:gd name="connsiteX8-37" fmla="*/ 1 w 272645"/>
              <a:gd name="connsiteY8-38" fmla="*/ 787578 h 1101099"/>
              <a:gd name="connsiteX9-39" fmla="*/ 1 w 272645"/>
              <a:gd name="connsiteY9-40" fmla="*/ 0 h 1101099"/>
              <a:gd name="connsiteX0-41" fmla="*/ 1 w 272645"/>
              <a:gd name="connsiteY0-42" fmla="*/ 0 h 1101099"/>
              <a:gd name="connsiteX1-43" fmla="*/ 270031 w 272645"/>
              <a:gd name="connsiteY1-44" fmla="*/ 0 h 1101099"/>
              <a:gd name="connsiteX2-45" fmla="*/ 270031 w 272645"/>
              <a:gd name="connsiteY2-46" fmla="*/ 497324 h 1101099"/>
              <a:gd name="connsiteX3-47" fmla="*/ 235383 w 272645"/>
              <a:gd name="connsiteY3-48" fmla="*/ 1092027 h 1101099"/>
              <a:gd name="connsiteX4-49" fmla="*/ 2268 w 272645"/>
              <a:gd name="connsiteY4-50" fmla="*/ 810090 h 1101099"/>
              <a:gd name="connsiteX5-51" fmla="*/ 1 w 272645"/>
              <a:gd name="connsiteY5-52" fmla="*/ 787598 h 1101099"/>
              <a:gd name="connsiteX6-53" fmla="*/ 0 w 272645"/>
              <a:gd name="connsiteY6-54" fmla="*/ 787588 h 1101099"/>
              <a:gd name="connsiteX7-55" fmla="*/ 1 w 272645"/>
              <a:gd name="connsiteY7-56" fmla="*/ 787578 h 1101099"/>
              <a:gd name="connsiteX8-57" fmla="*/ 1 w 272645"/>
              <a:gd name="connsiteY8-58" fmla="*/ 0 h 1101099"/>
              <a:gd name="connsiteX0-59" fmla="*/ 1 w 272723"/>
              <a:gd name="connsiteY0-60" fmla="*/ 0 h 1097253"/>
              <a:gd name="connsiteX1-61" fmla="*/ 270031 w 272723"/>
              <a:gd name="connsiteY1-62" fmla="*/ 0 h 1097253"/>
              <a:gd name="connsiteX2-63" fmla="*/ 270031 w 272723"/>
              <a:gd name="connsiteY2-64" fmla="*/ 497324 h 1097253"/>
              <a:gd name="connsiteX3-65" fmla="*/ 235383 w 272723"/>
              <a:gd name="connsiteY3-66" fmla="*/ 1092027 h 1097253"/>
              <a:gd name="connsiteX4-67" fmla="*/ 1 w 272723"/>
              <a:gd name="connsiteY4-68" fmla="*/ 787598 h 1097253"/>
              <a:gd name="connsiteX5-69" fmla="*/ 0 w 272723"/>
              <a:gd name="connsiteY5-70" fmla="*/ 787588 h 1097253"/>
              <a:gd name="connsiteX6-71" fmla="*/ 1 w 272723"/>
              <a:gd name="connsiteY6-72" fmla="*/ 787578 h 1097253"/>
              <a:gd name="connsiteX7-73" fmla="*/ 1 w 272723"/>
              <a:gd name="connsiteY7-74" fmla="*/ 0 h 1097253"/>
              <a:gd name="connsiteX0-75" fmla="*/ 1 w 270031"/>
              <a:gd name="connsiteY0-76" fmla="*/ 0 h 787598"/>
              <a:gd name="connsiteX1-77" fmla="*/ 270031 w 270031"/>
              <a:gd name="connsiteY1-78" fmla="*/ 0 h 787598"/>
              <a:gd name="connsiteX2-79" fmla="*/ 270031 w 270031"/>
              <a:gd name="connsiteY2-80" fmla="*/ 497324 h 787598"/>
              <a:gd name="connsiteX3-81" fmla="*/ 1 w 270031"/>
              <a:gd name="connsiteY3-82" fmla="*/ 787598 h 787598"/>
              <a:gd name="connsiteX4-83" fmla="*/ 0 w 270031"/>
              <a:gd name="connsiteY4-84" fmla="*/ 787588 h 787598"/>
              <a:gd name="connsiteX5-85" fmla="*/ 1 w 270031"/>
              <a:gd name="connsiteY5-86" fmla="*/ 787578 h 787598"/>
              <a:gd name="connsiteX6-87" fmla="*/ 1 w 270031"/>
              <a:gd name="connsiteY6-88" fmla="*/ 0 h 787598"/>
              <a:gd name="connsiteX0-89" fmla="*/ 1 w 270031"/>
              <a:gd name="connsiteY0-90" fmla="*/ 0 h 787598"/>
              <a:gd name="connsiteX1-91" fmla="*/ 270031 w 270031"/>
              <a:gd name="connsiteY1-92" fmla="*/ 0 h 787598"/>
              <a:gd name="connsiteX2-93" fmla="*/ 270031 w 270031"/>
              <a:gd name="connsiteY2-94" fmla="*/ 497324 h 787598"/>
              <a:gd name="connsiteX3-95" fmla="*/ 1 w 270031"/>
              <a:gd name="connsiteY3-96" fmla="*/ 787598 h 787598"/>
              <a:gd name="connsiteX4-97" fmla="*/ 0 w 270031"/>
              <a:gd name="connsiteY4-98" fmla="*/ 787588 h 787598"/>
              <a:gd name="connsiteX5-99" fmla="*/ 1 w 270031"/>
              <a:gd name="connsiteY5-100" fmla="*/ 787578 h 787598"/>
              <a:gd name="connsiteX6-101" fmla="*/ 1 w 270031"/>
              <a:gd name="connsiteY6-102" fmla="*/ 0 h 787598"/>
              <a:gd name="connsiteX0-103" fmla="*/ 1 w 270031"/>
              <a:gd name="connsiteY0-104" fmla="*/ 0 h 787598"/>
              <a:gd name="connsiteX1-105" fmla="*/ 270031 w 270031"/>
              <a:gd name="connsiteY1-106" fmla="*/ 0 h 787598"/>
              <a:gd name="connsiteX2-107" fmla="*/ 270031 w 270031"/>
              <a:gd name="connsiteY2-108" fmla="*/ 497324 h 787598"/>
              <a:gd name="connsiteX3-109" fmla="*/ 1 w 270031"/>
              <a:gd name="connsiteY3-110" fmla="*/ 787598 h 787598"/>
              <a:gd name="connsiteX4-111" fmla="*/ 0 w 270031"/>
              <a:gd name="connsiteY4-112" fmla="*/ 787588 h 787598"/>
              <a:gd name="connsiteX5-113" fmla="*/ 1 w 270031"/>
              <a:gd name="connsiteY5-114" fmla="*/ 787578 h 787598"/>
              <a:gd name="connsiteX6-115" fmla="*/ 1 w 270031"/>
              <a:gd name="connsiteY6-116" fmla="*/ 0 h 787598"/>
              <a:gd name="connsiteX0-117" fmla="*/ 1 w 270031"/>
              <a:gd name="connsiteY0-118" fmla="*/ 0 h 787598"/>
              <a:gd name="connsiteX1-119" fmla="*/ 270031 w 270031"/>
              <a:gd name="connsiteY1-120" fmla="*/ 0 h 787598"/>
              <a:gd name="connsiteX2-121" fmla="*/ 270031 w 270031"/>
              <a:gd name="connsiteY2-122" fmla="*/ 497324 h 787598"/>
              <a:gd name="connsiteX3-123" fmla="*/ 1 w 270031"/>
              <a:gd name="connsiteY3-124" fmla="*/ 787598 h 787598"/>
              <a:gd name="connsiteX4-125" fmla="*/ 0 w 270031"/>
              <a:gd name="connsiteY4-126" fmla="*/ 787588 h 787598"/>
              <a:gd name="connsiteX5-127" fmla="*/ 1 w 270031"/>
              <a:gd name="connsiteY5-128" fmla="*/ 787578 h 787598"/>
              <a:gd name="connsiteX6-129" fmla="*/ 1 w 270031"/>
              <a:gd name="connsiteY6-130" fmla="*/ 0 h 787598"/>
              <a:gd name="connsiteX0-131" fmla="*/ 1 w 270031"/>
              <a:gd name="connsiteY0-132" fmla="*/ 0 h 787598"/>
              <a:gd name="connsiteX1-133" fmla="*/ 270031 w 270031"/>
              <a:gd name="connsiteY1-134" fmla="*/ 0 h 787598"/>
              <a:gd name="connsiteX2-135" fmla="*/ 270031 w 270031"/>
              <a:gd name="connsiteY2-136" fmla="*/ 497324 h 787598"/>
              <a:gd name="connsiteX3-137" fmla="*/ 1 w 270031"/>
              <a:gd name="connsiteY3-138" fmla="*/ 787598 h 787598"/>
              <a:gd name="connsiteX4-139" fmla="*/ 0 w 270031"/>
              <a:gd name="connsiteY4-140" fmla="*/ 787588 h 787598"/>
              <a:gd name="connsiteX5-141" fmla="*/ 1 w 270031"/>
              <a:gd name="connsiteY5-142" fmla="*/ 787578 h 787598"/>
              <a:gd name="connsiteX6-143" fmla="*/ 1 w 270031"/>
              <a:gd name="connsiteY6-144" fmla="*/ 0 h 787598"/>
              <a:gd name="connsiteX0-145" fmla="*/ 1 w 270031"/>
              <a:gd name="connsiteY0-146" fmla="*/ 0 h 787598"/>
              <a:gd name="connsiteX1-147" fmla="*/ 270031 w 270031"/>
              <a:gd name="connsiteY1-148" fmla="*/ 0 h 787598"/>
              <a:gd name="connsiteX2-149" fmla="*/ 270031 w 270031"/>
              <a:gd name="connsiteY2-150" fmla="*/ 497324 h 787598"/>
              <a:gd name="connsiteX3-151" fmla="*/ 1 w 270031"/>
              <a:gd name="connsiteY3-152" fmla="*/ 787598 h 787598"/>
              <a:gd name="connsiteX4-153" fmla="*/ 0 w 270031"/>
              <a:gd name="connsiteY4-154" fmla="*/ 787588 h 787598"/>
              <a:gd name="connsiteX5-155" fmla="*/ 1 w 270031"/>
              <a:gd name="connsiteY5-156" fmla="*/ 787578 h 787598"/>
              <a:gd name="connsiteX6-157" fmla="*/ 1 w 270031"/>
              <a:gd name="connsiteY6-158" fmla="*/ 0 h 787598"/>
              <a:gd name="connsiteX0-159" fmla="*/ 1058 w 271088"/>
              <a:gd name="connsiteY0-160" fmla="*/ 0 h 920132"/>
              <a:gd name="connsiteX1-161" fmla="*/ 271088 w 271088"/>
              <a:gd name="connsiteY1-162" fmla="*/ 0 h 920132"/>
              <a:gd name="connsiteX2-163" fmla="*/ 271088 w 271088"/>
              <a:gd name="connsiteY2-164" fmla="*/ 497324 h 920132"/>
              <a:gd name="connsiteX3-165" fmla="*/ 1058 w 271088"/>
              <a:gd name="connsiteY3-166" fmla="*/ 787598 h 920132"/>
              <a:gd name="connsiteX4-167" fmla="*/ 1057 w 271088"/>
              <a:gd name="connsiteY4-168" fmla="*/ 787588 h 920132"/>
              <a:gd name="connsiteX5-169" fmla="*/ 1058 w 271088"/>
              <a:gd name="connsiteY5-170" fmla="*/ 787578 h 920132"/>
              <a:gd name="connsiteX6-171" fmla="*/ 1058 w 271088"/>
              <a:gd name="connsiteY6-172" fmla="*/ 0 h 920132"/>
              <a:gd name="connsiteX0-173" fmla="*/ 41275 w 311305"/>
              <a:gd name="connsiteY0-174" fmla="*/ 0 h 864041"/>
              <a:gd name="connsiteX1-175" fmla="*/ 311305 w 311305"/>
              <a:gd name="connsiteY1-176" fmla="*/ 0 h 864041"/>
              <a:gd name="connsiteX2-177" fmla="*/ 311305 w 311305"/>
              <a:gd name="connsiteY2-178" fmla="*/ 497324 h 864041"/>
              <a:gd name="connsiteX3-179" fmla="*/ 41275 w 311305"/>
              <a:gd name="connsiteY3-180" fmla="*/ 787598 h 864041"/>
              <a:gd name="connsiteX4-181" fmla="*/ 41274 w 311305"/>
              <a:gd name="connsiteY4-182" fmla="*/ 787588 h 864041"/>
              <a:gd name="connsiteX5-183" fmla="*/ 41275 w 311305"/>
              <a:gd name="connsiteY5-184" fmla="*/ 787578 h 864041"/>
              <a:gd name="connsiteX6-185" fmla="*/ 41275 w 311305"/>
              <a:gd name="connsiteY6-186" fmla="*/ 0 h 864041"/>
              <a:gd name="connsiteX0-187" fmla="*/ 41275 w 311305"/>
              <a:gd name="connsiteY0-188" fmla="*/ 0 h 864041"/>
              <a:gd name="connsiteX1-189" fmla="*/ 311305 w 311305"/>
              <a:gd name="connsiteY1-190" fmla="*/ 0 h 864041"/>
              <a:gd name="connsiteX2-191" fmla="*/ 311305 w 311305"/>
              <a:gd name="connsiteY2-192" fmla="*/ 497324 h 864041"/>
              <a:gd name="connsiteX3-193" fmla="*/ 41275 w 311305"/>
              <a:gd name="connsiteY3-194" fmla="*/ 787598 h 864041"/>
              <a:gd name="connsiteX4-195" fmla="*/ 41274 w 311305"/>
              <a:gd name="connsiteY4-196" fmla="*/ 787588 h 864041"/>
              <a:gd name="connsiteX5-197" fmla="*/ 41275 w 311305"/>
              <a:gd name="connsiteY5-198" fmla="*/ 787578 h 864041"/>
              <a:gd name="connsiteX6-199" fmla="*/ 41275 w 311305"/>
              <a:gd name="connsiteY6-200" fmla="*/ 0 h 864041"/>
              <a:gd name="connsiteX0-201" fmla="*/ 1 w 270031"/>
              <a:gd name="connsiteY0-202" fmla="*/ 0 h 864041"/>
              <a:gd name="connsiteX1-203" fmla="*/ 270031 w 270031"/>
              <a:gd name="connsiteY1-204" fmla="*/ 0 h 864041"/>
              <a:gd name="connsiteX2-205" fmla="*/ 270031 w 270031"/>
              <a:gd name="connsiteY2-206" fmla="*/ 497324 h 864041"/>
              <a:gd name="connsiteX3-207" fmla="*/ 1 w 270031"/>
              <a:gd name="connsiteY3-208" fmla="*/ 787598 h 864041"/>
              <a:gd name="connsiteX4-209" fmla="*/ 0 w 270031"/>
              <a:gd name="connsiteY4-210" fmla="*/ 787588 h 864041"/>
              <a:gd name="connsiteX5-211" fmla="*/ 1 w 270031"/>
              <a:gd name="connsiteY5-212" fmla="*/ 787578 h 864041"/>
              <a:gd name="connsiteX6-213" fmla="*/ 1 w 270031"/>
              <a:gd name="connsiteY6-214" fmla="*/ 0 h 864041"/>
              <a:gd name="connsiteX0-215" fmla="*/ 1 w 270031"/>
              <a:gd name="connsiteY0-216" fmla="*/ 0 h 809007"/>
              <a:gd name="connsiteX1-217" fmla="*/ 270031 w 270031"/>
              <a:gd name="connsiteY1-218" fmla="*/ 0 h 809007"/>
              <a:gd name="connsiteX2-219" fmla="*/ 270031 w 270031"/>
              <a:gd name="connsiteY2-220" fmla="*/ 497324 h 809007"/>
              <a:gd name="connsiteX3-221" fmla="*/ 1 w 270031"/>
              <a:gd name="connsiteY3-222" fmla="*/ 787598 h 809007"/>
              <a:gd name="connsiteX4-223" fmla="*/ 0 w 270031"/>
              <a:gd name="connsiteY4-224" fmla="*/ 787588 h 809007"/>
              <a:gd name="connsiteX5-225" fmla="*/ 1 w 270031"/>
              <a:gd name="connsiteY5-226" fmla="*/ 787578 h 809007"/>
              <a:gd name="connsiteX6-227" fmla="*/ 1 w 270031"/>
              <a:gd name="connsiteY6-228" fmla="*/ 0 h 809007"/>
              <a:gd name="connsiteX0-229" fmla="*/ 1 w 270031"/>
              <a:gd name="connsiteY0-230" fmla="*/ 0 h 787598"/>
              <a:gd name="connsiteX1-231" fmla="*/ 270031 w 270031"/>
              <a:gd name="connsiteY1-232" fmla="*/ 0 h 787598"/>
              <a:gd name="connsiteX2-233" fmla="*/ 270031 w 270031"/>
              <a:gd name="connsiteY2-234" fmla="*/ 497324 h 787598"/>
              <a:gd name="connsiteX3-235" fmla="*/ 1 w 270031"/>
              <a:gd name="connsiteY3-236" fmla="*/ 787598 h 787598"/>
              <a:gd name="connsiteX4-237" fmla="*/ 0 w 270031"/>
              <a:gd name="connsiteY4-238" fmla="*/ 787588 h 787598"/>
              <a:gd name="connsiteX5-239" fmla="*/ 1 w 270031"/>
              <a:gd name="connsiteY5-240" fmla="*/ 787578 h 787598"/>
              <a:gd name="connsiteX6-241" fmla="*/ 1 w 270031"/>
              <a:gd name="connsiteY6-242" fmla="*/ 0 h 787598"/>
              <a:gd name="connsiteX0-243" fmla="*/ 1 w 270031"/>
              <a:gd name="connsiteY0-244" fmla="*/ 0 h 846049"/>
              <a:gd name="connsiteX1-245" fmla="*/ 270031 w 270031"/>
              <a:gd name="connsiteY1-246" fmla="*/ 0 h 846049"/>
              <a:gd name="connsiteX2-247" fmla="*/ 270031 w 270031"/>
              <a:gd name="connsiteY2-248" fmla="*/ 497324 h 846049"/>
              <a:gd name="connsiteX3-249" fmla="*/ 1 w 270031"/>
              <a:gd name="connsiteY3-250" fmla="*/ 787598 h 846049"/>
              <a:gd name="connsiteX4-251" fmla="*/ 0 w 270031"/>
              <a:gd name="connsiteY4-252" fmla="*/ 787588 h 846049"/>
              <a:gd name="connsiteX5-253" fmla="*/ 1 w 270031"/>
              <a:gd name="connsiteY5-254" fmla="*/ 787578 h 846049"/>
              <a:gd name="connsiteX6-255" fmla="*/ 1 w 270031"/>
              <a:gd name="connsiteY6-256" fmla="*/ 0 h 846049"/>
              <a:gd name="connsiteX0-257" fmla="*/ 1 w 270481"/>
              <a:gd name="connsiteY0-258" fmla="*/ 0 h 846049"/>
              <a:gd name="connsiteX1-259" fmla="*/ 270031 w 270481"/>
              <a:gd name="connsiteY1-260" fmla="*/ 0 h 846049"/>
              <a:gd name="connsiteX2-261" fmla="*/ 270031 w 270481"/>
              <a:gd name="connsiteY2-262" fmla="*/ 497324 h 846049"/>
              <a:gd name="connsiteX3-263" fmla="*/ 1 w 270481"/>
              <a:gd name="connsiteY3-264" fmla="*/ 787598 h 846049"/>
              <a:gd name="connsiteX4-265" fmla="*/ 0 w 270481"/>
              <a:gd name="connsiteY4-266" fmla="*/ 787588 h 846049"/>
              <a:gd name="connsiteX5-267" fmla="*/ 1 w 270481"/>
              <a:gd name="connsiteY5-268" fmla="*/ 787578 h 846049"/>
              <a:gd name="connsiteX6-269" fmla="*/ 1 w 270481"/>
              <a:gd name="connsiteY6-270" fmla="*/ 0 h 846049"/>
              <a:gd name="connsiteX0-271" fmla="*/ 1 w 270481"/>
              <a:gd name="connsiteY0-272" fmla="*/ 0 h 787598"/>
              <a:gd name="connsiteX1-273" fmla="*/ 270031 w 270481"/>
              <a:gd name="connsiteY1-274" fmla="*/ 0 h 787598"/>
              <a:gd name="connsiteX2-275" fmla="*/ 270031 w 270481"/>
              <a:gd name="connsiteY2-276" fmla="*/ 497324 h 787598"/>
              <a:gd name="connsiteX3-277" fmla="*/ 1 w 270481"/>
              <a:gd name="connsiteY3-278" fmla="*/ 787598 h 787598"/>
              <a:gd name="connsiteX4-279" fmla="*/ 0 w 270481"/>
              <a:gd name="connsiteY4-280" fmla="*/ 787588 h 787598"/>
              <a:gd name="connsiteX5-281" fmla="*/ 1 w 270481"/>
              <a:gd name="connsiteY5-282" fmla="*/ 787578 h 787598"/>
              <a:gd name="connsiteX6-283" fmla="*/ 1 w 270481"/>
              <a:gd name="connsiteY6-284" fmla="*/ 0 h 787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0481" h="787598">
                <a:moveTo>
                  <a:pt x="1" y="0"/>
                </a:moveTo>
                <a:lnTo>
                  <a:pt x="270031" y="0"/>
                </a:lnTo>
                <a:lnTo>
                  <a:pt x="270031" y="497324"/>
                </a:lnTo>
                <a:cubicBezTo>
                  <a:pt x="282176" y="811946"/>
                  <a:pt x="45006" y="739221"/>
                  <a:pt x="1" y="787598"/>
                </a:cubicBezTo>
                <a:cubicBezTo>
                  <a:pt x="0" y="787595"/>
                  <a:pt x="0" y="787591"/>
                  <a:pt x="0" y="787588"/>
                </a:cubicBezTo>
                <a:cubicBezTo>
                  <a:pt x="0" y="787585"/>
                  <a:pt x="338139" y="773877"/>
                  <a:pt x="1" y="787578"/>
                </a:cubicBezTo>
                <a:cubicBezTo>
                  <a:pt x="0" y="591727"/>
                  <a:pt x="1" y="262526"/>
                  <a:pt x="1" y="0"/>
                </a:cubicBezTo>
                <a:close/>
              </a:path>
            </a:pathLst>
          </a:custGeom>
          <a:gradFill flip="none" rotWithShape="1">
            <a:gsLst>
              <a:gs pos="97000">
                <a:srgbClr val="005D8C"/>
              </a:gs>
              <a:gs pos="0">
                <a:srgbClr val="0095D0"/>
              </a:gs>
            </a:gsLst>
            <a:lin ang="13200000" scaled="0"/>
            <a:tileRect/>
          </a:gradFill>
          <a:ln w="19050">
            <a:noFill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2" name="新月形 15"/>
          <p:cNvSpPr/>
          <p:nvPr/>
        </p:nvSpPr>
        <p:spPr>
          <a:xfrm>
            <a:off x="6706527" y="2686592"/>
            <a:ext cx="149491" cy="2709812"/>
          </a:xfrm>
          <a:custGeom>
            <a:avLst/>
            <a:gdLst>
              <a:gd name="connsiteX0" fmla="*/ 239869 w 239869"/>
              <a:gd name="connsiteY0" fmla="*/ 1822649 h 1822649"/>
              <a:gd name="connsiteX1" fmla="*/ 0 w 239869"/>
              <a:gd name="connsiteY1" fmla="*/ 911324 h 1822649"/>
              <a:gd name="connsiteX2" fmla="*/ 239869 w 239869"/>
              <a:gd name="connsiteY2" fmla="*/ -1 h 1822649"/>
              <a:gd name="connsiteX3" fmla="*/ 119935 w 239869"/>
              <a:gd name="connsiteY3" fmla="*/ 911323 h 1822649"/>
              <a:gd name="connsiteX4" fmla="*/ 239869 w 239869"/>
              <a:gd name="connsiteY4" fmla="*/ 1822647 h 1822649"/>
              <a:gd name="connsiteX5" fmla="*/ 239869 w 239869"/>
              <a:gd name="connsiteY5" fmla="*/ 1822649 h 1822649"/>
              <a:gd name="connsiteX0-1" fmla="*/ 266710 w 266710"/>
              <a:gd name="connsiteY0-2" fmla="*/ 1832175 h 1832175"/>
              <a:gd name="connsiteX1-3" fmla="*/ 26841 w 266710"/>
              <a:gd name="connsiteY1-4" fmla="*/ 920850 h 1832175"/>
              <a:gd name="connsiteX2-5" fmla="*/ 95260 w 266710"/>
              <a:gd name="connsiteY2-6" fmla="*/ 0 h 1832175"/>
              <a:gd name="connsiteX3-7" fmla="*/ 146776 w 266710"/>
              <a:gd name="connsiteY3-8" fmla="*/ 920849 h 1832175"/>
              <a:gd name="connsiteX4-9" fmla="*/ 266710 w 266710"/>
              <a:gd name="connsiteY4-10" fmla="*/ 1832173 h 1832175"/>
              <a:gd name="connsiteX5-11" fmla="*/ 266710 w 266710"/>
              <a:gd name="connsiteY5-12" fmla="*/ 1832175 h 1832175"/>
              <a:gd name="connsiteX0-13" fmla="*/ 94034 w 255959"/>
              <a:gd name="connsiteY0-14" fmla="*/ 1755975 h 1832173"/>
              <a:gd name="connsiteX1-15" fmla="*/ 16090 w 255959"/>
              <a:gd name="connsiteY1-16" fmla="*/ 920850 h 1832173"/>
              <a:gd name="connsiteX2-17" fmla="*/ 84509 w 255959"/>
              <a:gd name="connsiteY2-18" fmla="*/ 0 h 1832173"/>
              <a:gd name="connsiteX3-19" fmla="*/ 136025 w 255959"/>
              <a:gd name="connsiteY3-20" fmla="*/ 920849 h 1832173"/>
              <a:gd name="connsiteX4-21" fmla="*/ 255959 w 255959"/>
              <a:gd name="connsiteY4-22" fmla="*/ 1832173 h 1832173"/>
              <a:gd name="connsiteX5-23" fmla="*/ 94034 w 255959"/>
              <a:gd name="connsiteY5-24" fmla="*/ 1755975 h 1832173"/>
              <a:gd name="connsiteX0-25" fmla="*/ 94034 w 136101"/>
              <a:gd name="connsiteY0-26" fmla="*/ 1755975 h 1755975"/>
              <a:gd name="connsiteX1-27" fmla="*/ 16090 w 136101"/>
              <a:gd name="connsiteY1-28" fmla="*/ 920850 h 1755975"/>
              <a:gd name="connsiteX2-29" fmla="*/ 84509 w 136101"/>
              <a:gd name="connsiteY2-30" fmla="*/ 0 h 1755975"/>
              <a:gd name="connsiteX3-31" fmla="*/ 136025 w 136101"/>
              <a:gd name="connsiteY3-32" fmla="*/ 920849 h 1755975"/>
              <a:gd name="connsiteX4-33" fmla="*/ 94034 w 136101"/>
              <a:gd name="connsiteY4-34" fmla="*/ 1755975 h 1755975"/>
              <a:gd name="connsiteX0-35" fmla="*/ 111398 w 153465"/>
              <a:gd name="connsiteY0-36" fmla="*/ 1755975 h 1755975"/>
              <a:gd name="connsiteX1-37" fmla="*/ 33454 w 153465"/>
              <a:gd name="connsiteY1-38" fmla="*/ 920850 h 1755975"/>
              <a:gd name="connsiteX2-39" fmla="*/ 73298 w 153465"/>
              <a:gd name="connsiteY2-40" fmla="*/ 0 h 1755975"/>
              <a:gd name="connsiteX3-41" fmla="*/ 153389 w 153465"/>
              <a:gd name="connsiteY3-42" fmla="*/ 920849 h 1755975"/>
              <a:gd name="connsiteX4-43" fmla="*/ 111398 w 153465"/>
              <a:gd name="connsiteY4-44" fmla="*/ 1755975 h 1755975"/>
              <a:gd name="connsiteX0-45" fmla="*/ 111398 w 153465"/>
              <a:gd name="connsiteY0-46" fmla="*/ 1755975 h 1755975"/>
              <a:gd name="connsiteX1-47" fmla="*/ 33454 w 153465"/>
              <a:gd name="connsiteY1-48" fmla="*/ 920850 h 1755975"/>
              <a:gd name="connsiteX2-49" fmla="*/ 73298 w 153465"/>
              <a:gd name="connsiteY2-50" fmla="*/ 0 h 1755975"/>
              <a:gd name="connsiteX3-51" fmla="*/ 153389 w 153465"/>
              <a:gd name="connsiteY3-52" fmla="*/ 920849 h 1755975"/>
              <a:gd name="connsiteX4-53" fmla="*/ 111398 w 153465"/>
              <a:gd name="connsiteY4-54" fmla="*/ 1755975 h 1755975"/>
              <a:gd name="connsiteX0-55" fmla="*/ 92224 w 134291"/>
              <a:gd name="connsiteY0-56" fmla="*/ 1755975 h 1755975"/>
              <a:gd name="connsiteX1-57" fmla="*/ 14280 w 134291"/>
              <a:gd name="connsiteY1-58" fmla="*/ 920850 h 1755975"/>
              <a:gd name="connsiteX2-59" fmla="*/ 54124 w 134291"/>
              <a:gd name="connsiteY2-60" fmla="*/ 0 h 1755975"/>
              <a:gd name="connsiteX3-61" fmla="*/ 134215 w 134291"/>
              <a:gd name="connsiteY3-62" fmla="*/ 920849 h 1755975"/>
              <a:gd name="connsiteX4-63" fmla="*/ 92224 w 134291"/>
              <a:gd name="connsiteY4-64" fmla="*/ 1755975 h 1755975"/>
              <a:gd name="connsiteX0-65" fmla="*/ 103962 w 146029"/>
              <a:gd name="connsiteY0-66" fmla="*/ 1746450 h 1746450"/>
              <a:gd name="connsiteX1-67" fmla="*/ 26018 w 146029"/>
              <a:gd name="connsiteY1-68" fmla="*/ 911325 h 1746450"/>
              <a:gd name="connsiteX2-69" fmla="*/ 46812 w 146029"/>
              <a:gd name="connsiteY2-70" fmla="*/ 0 h 1746450"/>
              <a:gd name="connsiteX3-71" fmla="*/ 145953 w 146029"/>
              <a:gd name="connsiteY3-72" fmla="*/ 911324 h 1746450"/>
              <a:gd name="connsiteX4-73" fmla="*/ 103962 w 146029"/>
              <a:gd name="connsiteY4-74" fmla="*/ 1746450 h 1746450"/>
              <a:gd name="connsiteX0-75" fmla="*/ 90437 w 132504"/>
              <a:gd name="connsiteY0-76" fmla="*/ 1746450 h 1746450"/>
              <a:gd name="connsiteX1-77" fmla="*/ 12493 w 132504"/>
              <a:gd name="connsiteY1-78" fmla="*/ 911325 h 1746450"/>
              <a:gd name="connsiteX2-79" fmla="*/ 33287 w 132504"/>
              <a:gd name="connsiteY2-80" fmla="*/ 0 h 1746450"/>
              <a:gd name="connsiteX3-81" fmla="*/ 132428 w 132504"/>
              <a:gd name="connsiteY3-82" fmla="*/ 911324 h 1746450"/>
              <a:gd name="connsiteX4-83" fmla="*/ 90437 w 132504"/>
              <a:gd name="connsiteY4-84" fmla="*/ 1746450 h 1746450"/>
              <a:gd name="connsiteX0-85" fmla="*/ 90437 w 132504"/>
              <a:gd name="connsiteY0-86" fmla="*/ 1746450 h 1746450"/>
              <a:gd name="connsiteX1-87" fmla="*/ 12493 w 132504"/>
              <a:gd name="connsiteY1-88" fmla="*/ 911325 h 1746450"/>
              <a:gd name="connsiteX2-89" fmla="*/ 33287 w 132504"/>
              <a:gd name="connsiteY2-90" fmla="*/ 0 h 1746450"/>
              <a:gd name="connsiteX3-91" fmla="*/ 132428 w 132504"/>
              <a:gd name="connsiteY3-92" fmla="*/ 911324 h 1746450"/>
              <a:gd name="connsiteX4-93" fmla="*/ 90437 w 132504"/>
              <a:gd name="connsiteY4-94" fmla="*/ 1746450 h 1746450"/>
              <a:gd name="connsiteX0-95" fmla="*/ 90437 w 96197"/>
              <a:gd name="connsiteY0-96" fmla="*/ 1746450 h 1746450"/>
              <a:gd name="connsiteX1-97" fmla="*/ 12493 w 96197"/>
              <a:gd name="connsiteY1-98" fmla="*/ 911325 h 1746450"/>
              <a:gd name="connsiteX2-99" fmla="*/ 33287 w 96197"/>
              <a:gd name="connsiteY2-100" fmla="*/ 0 h 1746450"/>
              <a:gd name="connsiteX3-101" fmla="*/ 70515 w 96197"/>
              <a:gd name="connsiteY3-102" fmla="*/ 911324 h 1746450"/>
              <a:gd name="connsiteX4-103" fmla="*/ 90437 w 96197"/>
              <a:gd name="connsiteY4-104" fmla="*/ 1746450 h 1746450"/>
              <a:gd name="connsiteX0-105" fmla="*/ 77054 w 86065"/>
              <a:gd name="connsiteY0-106" fmla="*/ 1846463 h 1846463"/>
              <a:gd name="connsiteX1-107" fmla="*/ 18160 w 86065"/>
              <a:gd name="connsiteY1-108" fmla="*/ 911325 h 1846463"/>
              <a:gd name="connsiteX2-109" fmla="*/ 38954 w 86065"/>
              <a:gd name="connsiteY2-110" fmla="*/ 0 h 1846463"/>
              <a:gd name="connsiteX3-111" fmla="*/ 76182 w 86065"/>
              <a:gd name="connsiteY3-112" fmla="*/ 911324 h 1846463"/>
              <a:gd name="connsiteX4-113" fmla="*/ 77054 w 86065"/>
              <a:gd name="connsiteY4-114" fmla="*/ 1846463 h 1846463"/>
              <a:gd name="connsiteX0-115" fmla="*/ 70216 w 79227"/>
              <a:gd name="connsiteY0-116" fmla="*/ 1846463 h 1846463"/>
              <a:gd name="connsiteX1-117" fmla="*/ 11322 w 79227"/>
              <a:gd name="connsiteY1-118" fmla="*/ 911325 h 1846463"/>
              <a:gd name="connsiteX2-119" fmla="*/ 32116 w 79227"/>
              <a:gd name="connsiteY2-120" fmla="*/ 0 h 1846463"/>
              <a:gd name="connsiteX3-121" fmla="*/ 69344 w 79227"/>
              <a:gd name="connsiteY3-122" fmla="*/ 911324 h 1846463"/>
              <a:gd name="connsiteX4-123" fmla="*/ 70216 w 79227"/>
              <a:gd name="connsiteY4-124" fmla="*/ 1846463 h 1846463"/>
              <a:gd name="connsiteX0-125" fmla="*/ 61436 w 70447"/>
              <a:gd name="connsiteY0-126" fmla="*/ 1832175 h 1832175"/>
              <a:gd name="connsiteX1-127" fmla="*/ 2542 w 70447"/>
              <a:gd name="connsiteY1-128" fmla="*/ 897037 h 1832175"/>
              <a:gd name="connsiteX2-129" fmla="*/ 42386 w 70447"/>
              <a:gd name="connsiteY2-130" fmla="*/ 0 h 1832175"/>
              <a:gd name="connsiteX3-131" fmla="*/ 60564 w 70447"/>
              <a:gd name="connsiteY3-132" fmla="*/ 897036 h 1832175"/>
              <a:gd name="connsiteX4-133" fmla="*/ 61436 w 70447"/>
              <a:gd name="connsiteY4-134" fmla="*/ 1832175 h 1832175"/>
              <a:gd name="connsiteX0-135" fmla="*/ 36811 w 74132"/>
              <a:gd name="connsiteY0-136" fmla="*/ 1755975 h 1755975"/>
              <a:gd name="connsiteX1-137" fmla="*/ 16017 w 74132"/>
              <a:gd name="connsiteY1-138" fmla="*/ 897037 h 1755975"/>
              <a:gd name="connsiteX2-139" fmla="*/ 55861 w 74132"/>
              <a:gd name="connsiteY2-140" fmla="*/ 0 h 1755975"/>
              <a:gd name="connsiteX3-141" fmla="*/ 74039 w 74132"/>
              <a:gd name="connsiteY3-142" fmla="*/ 897036 h 1755975"/>
              <a:gd name="connsiteX4-143" fmla="*/ 36811 w 74132"/>
              <a:gd name="connsiteY4-144" fmla="*/ 1755975 h 1755975"/>
              <a:gd name="connsiteX0-145" fmla="*/ 22970 w 60291"/>
              <a:gd name="connsiteY0-146" fmla="*/ 1755975 h 1755975"/>
              <a:gd name="connsiteX1-147" fmla="*/ 2176 w 60291"/>
              <a:gd name="connsiteY1-148" fmla="*/ 897037 h 1755975"/>
              <a:gd name="connsiteX2-149" fmla="*/ 42020 w 60291"/>
              <a:gd name="connsiteY2-150" fmla="*/ 0 h 1755975"/>
              <a:gd name="connsiteX3-151" fmla="*/ 60198 w 60291"/>
              <a:gd name="connsiteY3-152" fmla="*/ 897036 h 1755975"/>
              <a:gd name="connsiteX4-153" fmla="*/ 22970 w 60291"/>
              <a:gd name="connsiteY4-154" fmla="*/ 1755975 h 1755975"/>
              <a:gd name="connsiteX0-155" fmla="*/ 29882 w 67203"/>
              <a:gd name="connsiteY0-156" fmla="*/ 1741687 h 1741687"/>
              <a:gd name="connsiteX1-157" fmla="*/ 9088 w 67203"/>
              <a:gd name="connsiteY1-158" fmla="*/ 882749 h 1741687"/>
              <a:gd name="connsiteX2-159" fmla="*/ 29882 w 67203"/>
              <a:gd name="connsiteY2-160" fmla="*/ 0 h 1741687"/>
              <a:gd name="connsiteX3-161" fmla="*/ 67110 w 67203"/>
              <a:gd name="connsiteY3-162" fmla="*/ 882748 h 1741687"/>
              <a:gd name="connsiteX4-163" fmla="*/ 29882 w 67203"/>
              <a:gd name="connsiteY4-164" fmla="*/ 1741687 h 1741687"/>
              <a:gd name="connsiteX0-165" fmla="*/ 21559 w 58880"/>
              <a:gd name="connsiteY0-166" fmla="*/ 1741687 h 1741687"/>
              <a:gd name="connsiteX1-167" fmla="*/ 765 w 58880"/>
              <a:gd name="connsiteY1-168" fmla="*/ 882749 h 1741687"/>
              <a:gd name="connsiteX2-169" fmla="*/ 21559 w 58880"/>
              <a:gd name="connsiteY2-170" fmla="*/ 0 h 1741687"/>
              <a:gd name="connsiteX3-171" fmla="*/ 58787 w 58880"/>
              <a:gd name="connsiteY3-172" fmla="*/ 882748 h 1741687"/>
              <a:gd name="connsiteX4-173" fmla="*/ 21559 w 58880"/>
              <a:gd name="connsiteY4-174" fmla="*/ 1741687 h 1741687"/>
              <a:gd name="connsiteX0-175" fmla="*/ 21559 w 58880"/>
              <a:gd name="connsiteY0-176" fmla="*/ 1741687 h 1741687"/>
              <a:gd name="connsiteX1-177" fmla="*/ 765 w 58880"/>
              <a:gd name="connsiteY1-178" fmla="*/ 882749 h 1741687"/>
              <a:gd name="connsiteX2-179" fmla="*/ 21559 w 58880"/>
              <a:gd name="connsiteY2-180" fmla="*/ 0 h 1741687"/>
              <a:gd name="connsiteX3-181" fmla="*/ 58787 w 58880"/>
              <a:gd name="connsiteY3-182" fmla="*/ 882748 h 1741687"/>
              <a:gd name="connsiteX4-183" fmla="*/ 21559 w 58880"/>
              <a:gd name="connsiteY4-184" fmla="*/ 1741687 h 1741687"/>
              <a:gd name="connsiteX0-185" fmla="*/ 25283 w 62604"/>
              <a:gd name="connsiteY0-186" fmla="*/ 1732162 h 1732162"/>
              <a:gd name="connsiteX1-187" fmla="*/ 4489 w 62604"/>
              <a:gd name="connsiteY1-188" fmla="*/ 873224 h 1732162"/>
              <a:gd name="connsiteX2-189" fmla="*/ 10996 w 62604"/>
              <a:gd name="connsiteY2-190" fmla="*/ 0 h 1732162"/>
              <a:gd name="connsiteX3-191" fmla="*/ 62511 w 62604"/>
              <a:gd name="connsiteY3-192" fmla="*/ 873223 h 1732162"/>
              <a:gd name="connsiteX4-193" fmla="*/ 25283 w 62604"/>
              <a:gd name="connsiteY4-194" fmla="*/ 1732162 h 1732162"/>
              <a:gd name="connsiteX0-195" fmla="*/ 21559 w 58880"/>
              <a:gd name="connsiteY0-196" fmla="*/ 1727400 h 1727400"/>
              <a:gd name="connsiteX1-197" fmla="*/ 765 w 58880"/>
              <a:gd name="connsiteY1-198" fmla="*/ 868462 h 1727400"/>
              <a:gd name="connsiteX2-199" fmla="*/ 21560 w 58880"/>
              <a:gd name="connsiteY2-200" fmla="*/ 0 h 1727400"/>
              <a:gd name="connsiteX3-201" fmla="*/ 58787 w 58880"/>
              <a:gd name="connsiteY3-202" fmla="*/ 868461 h 1727400"/>
              <a:gd name="connsiteX4-203" fmla="*/ 21559 w 58880"/>
              <a:gd name="connsiteY4-204" fmla="*/ 1727400 h 1727400"/>
              <a:gd name="connsiteX0-205" fmla="*/ 14954 w 66524"/>
              <a:gd name="connsiteY0-206" fmla="*/ 1713112 h 1713112"/>
              <a:gd name="connsiteX1-207" fmla="*/ 8447 w 66524"/>
              <a:gd name="connsiteY1-208" fmla="*/ 868462 h 1713112"/>
              <a:gd name="connsiteX2-209" fmla="*/ 29242 w 66524"/>
              <a:gd name="connsiteY2-210" fmla="*/ 0 h 1713112"/>
              <a:gd name="connsiteX3-211" fmla="*/ 66469 w 66524"/>
              <a:gd name="connsiteY3-212" fmla="*/ 868461 h 1713112"/>
              <a:gd name="connsiteX4-213" fmla="*/ 14954 w 66524"/>
              <a:gd name="connsiteY4-214" fmla="*/ 1713112 h 1713112"/>
              <a:gd name="connsiteX0-215" fmla="*/ 7125 w 58695"/>
              <a:gd name="connsiteY0-216" fmla="*/ 1713112 h 1713112"/>
              <a:gd name="connsiteX1-217" fmla="*/ 618 w 58695"/>
              <a:gd name="connsiteY1-218" fmla="*/ 868462 h 1713112"/>
              <a:gd name="connsiteX2-219" fmla="*/ 21413 w 58695"/>
              <a:gd name="connsiteY2-220" fmla="*/ 0 h 1713112"/>
              <a:gd name="connsiteX3-221" fmla="*/ 58640 w 58695"/>
              <a:gd name="connsiteY3-222" fmla="*/ 868461 h 1713112"/>
              <a:gd name="connsiteX4-223" fmla="*/ 7125 w 58695"/>
              <a:gd name="connsiteY4-224" fmla="*/ 1713112 h 1713112"/>
              <a:gd name="connsiteX0-225" fmla="*/ 7464 w 59034"/>
              <a:gd name="connsiteY0-226" fmla="*/ 1709937 h 1709937"/>
              <a:gd name="connsiteX1-227" fmla="*/ 957 w 59034"/>
              <a:gd name="connsiteY1-228" fmla="*/ 865287 h 1709937"/>
              <a:gd name="connsiteX2-229" fmla="*/ 12227 w 59034"/>
              <a:gd name="connsiteY2-230" fmla="*/ 0 h 1709937"/>
              <a:gd name="connsiteX3-231" fmla="*/ 58979 w 59034"/>
              <a:gd name="connsiteY3-232" fmla="*/ 865286 h 1709937"/>
              <a:gd name="connsiteX4-233" fmla="*/ 7464 w 59034"/>
              <a:gd name="connsiteY4-234" fmla="*/ 1709937 h 1709937"/>
              <a:gd name="connsiteX0-235" fmla="*/ 11250 w 62820"/>
              <a:gd name="connsiteY0-236" fmla="*/ 1728987 h 1728987"/>
              <a:gd name="connsiteX1-237" fmla="*/ 4743 w 62820"/>
              <a:gd name="connsiteY1-238" fmla="*/ 884337 h 1728987"/>
              <a:gd name="connsiteX2-239" fmla="*/ 9663 w 62820"/>
              <a:gd name="connsiteY2-240" fmla="*/ 0 h 1728987"/>
              <a:gd name="connsiteX3-241" fmla="*/ 62765 w 62820"/>
              <a:gd name="connsiteY3-242" fmla="*/ 884336 h 1728987"/>
              <a:gd name="connsiteX4-243" fmla="*/ 11250 w 62820"/>
              <a:gd name="connsiteY4-244" fmla="*/ 1728987 h 1728987"/>
              <a:gd name="connsiteX0-245" fmla="*/ 8603 w 60173"/>
              <a:gd name="connsiteY0-246" fmla="*/ 1728987 h 1728987"/>
              <a:gd name="connsiteX1-247" fmla="*/ 2096 w 60173"/>
              <a:gd name="connsiteY1-248" fmla="*/ 884337 h 1728987"/>
              <a:gd name="connsiteX2-249" fmla="*/ 7016 w 60173"/>
              <a:gd name="connsiteY2-250" fmla="*/ 0 h 1728987"/>
              <a:gd name="connsiteX3-251" fmla="*/ 60118 w 60173"/>
              <a:gd name="connsiteY3-252" fmla="*/ 884336 h 1728987"/>
              <a:gd name="connsiteX4-253" fmla="*/ 8603 w 60173"/>
              <a:gd name="connsiteY4-254" fmla="*/ 1728987 h 1728987"/>
              <a:gd name="connsiteX0-255" fmla="*/ 1096 w 64557"/>
              <a:gd name="connsiteY0-256" fmla="*/ 1793281 h 1793281"/>
              <a:gd name="connsiteX1-257" fmla="*/ 6495 w 64557"/>
              <a:gd name="connsiteY1-258" fmla="*/ 884337 h 1793281"/>
              <a:gd name="connsiteX2-259" fmla="*/ 11415 w 64557"/>
              <a:gd name="connsiteY2-260" fmla="*/ 0 h 1793281"/>
              <a:gd name="connsiteX3-261" fmla="*/ 64517 w 64557"/>
              <a:gd name="connsiteY3-262" fmla="*/ 884336 h 1793281"/>
              <a:gd name="connsiteX4-263" fmla="*/ 1096 w 64557"/>
              <a:gd name="connsiteY4-264" fmla="*/ 1793281 h 1793281"/>
              <a:gd name="connsiteX0-265" fmla="*/ 1769 w 60473"/>
              <a:gd name="connsiteY0-266" fmla="*/ 1805187 h 1805187"/>
              <a:gd name="connsiteX1-267" fmla="*/ 2406 w 60473"/>
              <a:gd name="connsiteY1-268" fmla="*/ 884337 h 1805187"/>
              <a:gd name="connsiteX2-269" fmla="*/ 7326 w 60473"/>
              <a:gd name="connsiteY2-270" fmla="*/ 0 h 1805187"/>
              <a:gd name="connsiteX3-271" fmla="*/ 60428 w 60473"/>
              <a:gd name="connsiteY3-272" fmla="*/ 884336 h 1805187"/>
              <a:gd name="connsiteX4-273" fmla="*/ 1769 w 60473"/>
              <a:gd name="connsiteY4-274" fmla="*/ 1805187 h 1805187"/>
              <a:gd name="connsiteX0-275" fmla="*/ 1769 w 60473"/>
              <a:gd name="connsiteY0-276" fmla="*/ 1846462 h 1846462"/>
              <a:gd name="connsiteX1-277" fmla="*/ 2406 w 60473"/>
              <a:gd name="connsiteY1-278" fmla="*/ 925612 h 1846462"/>
              <a:gd name="connsiteX2-279" fmla="*/ 7326 w 60473"/>
              <a:gd name="connsiteY2-280" fmla="*/ 0 h 1846462"/>
              <a:gd name="connsiteX3-281" fmla="*/ 60428 w 60473"/>
              <a:gd name="connsiteY3-282" fmla="*/ 925611 h 1846462"/>
              <a:gd name="connsiteX4-283" fmla="*/ 1769 w 60473"/>
              <a:gd name="connsiteY4-284" fmla="*/ 1846462 h 1846462"/>
              <a:gd name="connsiteX0-285" fmla="*/ 1769 w 60473"/>
              <a:gd name="connsiteY0-286" fmla="*/ 1878212 h 1878212"/>
              <a:gd name="connsiteX1-287" fmla="*/ 2406 w 60473"/>
              <a:gd name="connsiteY1-288" fmla="*/ 925612 h 1878212"/>
              <a:gd name="connsiteX2-289" fmla="*/ 7326 w 60473"/>
              <a:gd name="connsiteY2-290" fmla="*/ 0 h 1878212"/>
              <a:gd name="connsiteX3-291" fmla="*/ 60428 w 60473"/>
              <a:gd name="connsiteY3-292" fmla="*/ 925611 h 1878212"/>
              <a:gd name="connsiteX4-293" fmla="*/ 1769 w 60473"/>
              <a:gd name="connsiteY4-294" fmla="*/ 1878212 h 1878212"/>
              <a:gd name="connsiteX0-295" fmla="*/ 1769 w 60473"/>
              <a:gd name="connsiteY0-296" fmla="*/ 1881387 h 1881387"/>
              <a:gd name="connsiteX1-297" fmla="*/ 2406 w 60473"/>
              <a:gd name="connsiteY1-298" fmla="*/ 925612 h 1881387"/>
              <a:gd name="connsiteX2-299" fmla="*/ 7326 w 60473"/>
              <a:gd name="connsiteY2-300" fmla="*/ 0 h 1881387"/>
              <a:gd name="connsiteX3-301" fmla="*/ 60428 w 60473"/>
              <a:gd name="connsiteY3-302" fmla="*/ 925611 h 1881387"/>
              <a:gd name="connsiteX4-303" fmla="*/ 1769 w 60473"/>
              <a:gd name="connsiteY4-304" fmla="*/ 1881387 h 1881387"/>
              <a:gd name="connsiteX0-305" fmla="*/ 1769 w 60456"/>
              <a:gd name="connsiteY0-306" fmla="*/ 1881387 h 1957933"/>
              <a:gd name="connsiteX1-307" fmla="*/ 2406 w 60456"/>
              <a:gd name="connsiteY1-308" fmla="*/ 925612 h 1957933"/>
              <a:gd name="connsiteX2-309" fmla="*/ 7326 w 60456"/>
              <a:gd name="connsiteY2-310" fmla="*/ 0 h 1957933"/>
              <a:gd name="connsiteX3-311" fmla="*/ 60428 w 60456"/>
              <a:gd name="connsiteY3-312" fmla="*/ 925611 h 1957933"/>
              <a:gd name="connsiteX4-313" fmla="*/ 14565 w 60456"/>
              <a:gd name="connsiteY4-314" fmla="*/ 1790354 h 1957933"/>
              <a:gd name="connsiteX5-315" fmla="*/ 1769 w 60456"/>
              <a:gd name="connsiteY5-316" fmla="*/ 1881387 h 1957933"/>
              <a:gd name="connsiteX0-317" fmla="*/ 1769 w 132079"/>
              <a:gd name="connsiteY0-318" fmla="*/ 1881387 h 2090465"/>
              <a:gd name="connsiteX1-319" fmla="*/ 2406 w 132079"/>
              <a:gd name="connsiteY1-320" fmla="*/ 925612 h 2090465"/>
              <a:gd name="connsiteX2-321" fmla="*/ 7326 w 132079"/>
              <a:gd name="connsiteY2-322" fmla="*/ 0 h 2090465"/>
              <a:gd name="connsiteX3-323" fmla="*/ 60428 w 132079"/>
              <a:gd name="connsiteY3-324" fmla="*/ 925611 h 2090465"/>
              <a:gd name="connsiteX4-325" fmla="*/ 131246 w 132079"/>
              <a:gd name="connsiteY4-326" fmla="*/ 2023716 h 2090465"/>
              <a:gd name="connsiteX5-327" fmla="*/ 1769 w 132079"/>
              <a:gd name="connsiteY5-328" fmla="*/ 1881387 h 2090465"/>
              <a:gd name="connsiteX0-329" fmla="*/ 1769 w 131246"/>
              <a:gd name="connsiteY0-330" fmla="*/ 1881387 h 2090465"/>
              <a:gd name="connsiteX1-331" fmla="*/ 2406 w 131246"/>
              <a:gd name="connsiteY1-332" fmla="*/ 925612 h 2090465"/>
              <a:gd name="connsiteX2-333" fmla="*/ 7326 w 131246"/>
              <a:gd name="connsiteY2-334" fmla="*/ 0 h 2090465"/>
              <a:gd name="connsiteX3-335" fmla="*/ 60428 w 131246"/>
              <a:gd name="connsiteY3-336" fmla="*/ 925611 h 2090465"/>
              <a:gd name="connsiteX4-337" fmla="*/ 131246 w 131246"/>
              <a:gd name="connsiteY4-338" fmla="*/ 2023716 h 2090465"/>
              <a:gd name="connsiteX5-339" fmla="*/ 1769 w 131246"/>
              <a:gd name="connsiteY5-340" fmla="*/ 1881387 h 2090465"/>
              <a:gd name="connsiteX0-341" fmla="*/ 1769 w 133605"/>
              <a:gd name="connsiteY0-342" fmla="*/ 1881387 h 2090465"/>
              <a:gd name="connsiteX1-343" fmla="*/ 2406 w 133605"/>
              <a:gd name="connsiteY1-344" fmla="*/ 925612 h 2090465"/>
              <a:gd name="connsiteX2-345" fmla="*/ 7326 w 133605"/>
              <a:gd name="connsiteY2-346" fmla="*/ 0 h 2090465"/>
              <a:gd name="connsiteX3-347" fmla="*/ 60428 w 133605"/>
              <a:gd name="connsiteY3-348" fmla="*/ 925611 h 2090465"/>
              <a:gd name="connsiteX4-349" fmla="*/ 83621 w 133605"/>
              <a:gd name="connsiteY4-350" fmla="*/ 1849885 h 2090465"/>
              <a:gd name="connsiteX5-351" fmla="*/ 131246 w 133605"/>
              <a:gd name="connsiteY5-352" fmla="*/ 2023716 h 2090465"/>
              <a:gd name="connsiteX6" fmla="*/ 1769 w 133605"/>
              <a:gd name="connsiteY6" fmla="*/ 1881387 h 2090465"/>
              <a:gd name="connsiteX0-353" fmla="*/ 1769 w 132684"/>
              <a:gd name="connsiteY0-354" fmla="*/ 1881387 h 2090465"/>
              <a:gd name="connsiteX1-355" fmla="*/ 2406 w 132684"/>
              <a:gd name="connsiteY1-356" fmla="*/ 925612 h 2090465"/>
              <a:gd name="connsiteX2-357" fmla="*/ 7326 w 132684"/>
              <a:gd name="connsiteY2-358" fmla="*/ 0 h 2090465"/>
              <a:gd name="connsiteX3-359" fmla="*/ 60428 w 132684"/>
              <a:gd name="connsiteY3-360" fmla="*/ 925611 h 2090465"/>
              <a:gd name="connsiteX4-361" fmla="*/ 45521 w 132684"/>
              <a:gd name="connsiteY4-362" fmla="*/ 1854647 h 2090465"/>
              <a:gd name="connsiteX5-363" fmla="*/ 131246 w 132684"/>
              <a:gd name="connsiteY5-364" fmla="*/ 2023716 h 2090465"/>
              <a:gd name="connsiteX6-365" fmla="*/ 1769 w 132684"/>
              <a:gd name="connsiteY6-366" fmla="*/ 1881387 h 2090465"/>
              <a:gd name="connsiteX0-367" fmla="*/ 1769 w 133544"/>
              <a:gd name="connsiteY0-368" fmla="*/ 1881387 h 2090465"/>
              <a:gd name="connsiteX1-369" fmla="*/ 2406 w 133544"/>
              <a:gd name="connsiteY1-370" fmla="*/ 925612 h 2090465"/>
              <a:gd name="connsiteX2-371" fmla="*/ 7326 w 133544"/>
              <a:gd name="connsiteY2-372" fmla="*/ 0 h 2090465"/>
              <a:gd name="connsiteX3-373" fmla="*/ 60428 w 133544"/>
              <a:gd name="connsiteY3-374" fmla="*/ 925611 h 2090465"/>
              <a:gd name="connsiteX4-375" fmla="*/ 45521 w 133544"/>
              <a:gd name="connsiteY4-376" fmla="*/ 1854647 h 2090465"/>
              <a:gd name="connsiteX5-377" fmla="*/ 131246 w 133544"/>
              <a:gd name="connsiteY5-378" fmla="*/ 2023716 h 2090465"/>
              <a:gd name="connsiteX6-379" fmla="*/ 1769 w 133544"/>
              <a:gd name="connsiteY6-380" fmla="*/ 1881387 h 2090465"/>
              <a:gd name="connsiteX0-381" fmla="*/ 1769 w 133544"/>
              <a:gd name="connsiteY0-382" fmla="*/ 1881387 h 2088722"/>
              <a:gd name="connsiteX1-383" fmla="*/ 2406 w 133544"/>
              <a:gd name="connsiteY1-384" fmla="*/ 925612 h 2088722"/>
              <a:gd name="connsiteX2-385" fmla="*/ 7326 w 133544"/>
              <a:gd name="connsiteY2-386" fmla="*/ 0 h 2088722"/>
              <a:gd name="connsiteX3-387" fmla="*/ 60428 w 133544"/>
              <a:gd name="connsiteY3-388" fmla="*/ 925611 h 2088722"/>
              <a:gd name="connsiteX4-389" fmla="*/ 45521 w 133544"/>
              <a:gd name="connsiteY4-390" fmla="*/ 1854647 h 2088722"/>
              <a:gd name="connsiteX5-391" fmla="*/ 131246 w 133544"/>
              <a:gd name="connsiteY5-392" fmla="*/ 2023716 h 2088722"/>
              <a:gd name="connsiteX6-393" fmla="*/ 1769 w 133544"/>
              <a:gd name="connsiteY6-394" fmla="*/ 1881387 h 2088722"/>
              <a:gd name="connsiteX0-395" fmla="*/ 1769 w 133544"/>
              <a:gd name="connsiteY0-396" fmla="*/ 1881387 h 2023716"/>
              <a:gd name="connsiteX1-397" fmla="*/ 2406 w 133544"/>
              <a:gd name="connsiteY1-398" fmla="*/ 925612 h 2023716"/>
              <a:gd name="connsiteX2-399" fmla="*/ 7326 w 133544"/>
              <a:gd name="connsiteY2-400" fmla="*/ 0 h 2023716"/>
              <a:gd name="connsiteX3-401" fmla="*/ 60428 w 133544"/>
              <a:gd name="connsiteY3-402" fmla="*/ 925611 h 2023716"/>
              <a:gd name="connsiteX4-403" fmla="*/ 45521 w 133544"/>
              <a:gd name="connsiteY4-404" fmla="*/ 1854647 h 2023716"/>
              <a:gd name="connsiteX5-405" fmla="*/ 131246 w 133544"/>
              <a:gd name="connsiteY5-406" fmla="*/ 2023716 h 2023716"/>
              <a:gd name="connsiteX6-407" fmla="*/ 1769 w 133544"/>
              <a:gd name="connsiteY6-408" fmla="*/ 1881387 h 2023716"/>
              <a:gd name="connsiteX0-409" fmla="*/ 1769 w 131246"/>
              <a:gd name="connsiteY0-410" fmla="*/ 1881387 h 2023716"/>
              <a:gd name="connsiteX1-411" fmla="*/ 2406 w 131246"/>
              <a:gd name="connsiteY1-412" fmla="*/ 925612 h 2023716"/>
              <a:gd name="connsiteX2-413" fmla="*/ 7326 w 131246"/>
              <a:gd name="connsiteY2-414" fmla="*/ 0 h 2023716"/>
              <a:gd name="connsiteX3-415" fmla="*/ 60428 w 131246"/>
              <a:gd name="connsiteY3-416" fmla="*/ 925611 h 2023716"/>
              <a:gd name="connsiteX4-417" fmla="*/ 45521 w 131246"/>
              <a:gd name="connsiteY4-418" fmla="*/ 1854647 h 2023716"/>
              <a:gd name="connsiteX5-419" fmla="*/ 131246 w 131246"/>
              <a:gd name="connsiteY5-420" fmla="*/ 2023716 h 2023716"/>
              <a:gd name="connsiteX6-421" fmla="*/ 1769 w 131246"/>
              <a:gd name="connsiteY6-422" fmla="*/ 1881387 h 2023716"/>
              <a:gd name="connsiteX0-423" fmla="*/ 1769 w 131246"/>
              <a:gd name="connsiteY0-424" fmla="*/ 1881387 h 2023716"/>
              <a:gd name="connsiteX1-425" fmla="*/ 2406 w 131246"/>
              <a:gd name="connsiteY1-426" fmla="*/ 925612 h 2023716"/>
              <a:gd name="connsiteX2-427" fmla="*/ 7326 w 131246"/>
              <a:gd name="connsiteY2-428" fmla="*/ 0 h 2023716"/>
              <a:gd name="connsiteX3-429" fmla="*/ 60428 w 131246"/>
              <a:gd name="connsiteY3-430" fmla="*/ 925611 h 2023716"/>
              <a:gd name="connsiteX4-431" fmla="*/ 45521 w 131246"/>
              <a:gd name="connsiteY4-432" fmla="*/ 1854647 h 2023716"/>
              <a:gd name="connsiteX5-433" fmla="*/ 131246 w 131246"/>
              <a:gd name="connsiteY5-434" fmla="*/ 2023716 h 2023716"/>
              <a:gd name="connsiteX6-435" fmla="*/ 1769 w 131246"/>
              <a:gd name="connsiteY6-436" fmla="*/ 1881387 h 2023716"/>
              <a:gd name="connsiteX0-437" fmla="*/ 1769 w 140771"/>
              <a:gd name="connsiteY0-438" fmla="*/ 1881387 h 2052291"/>
              <a:gd name="connsiteX1-439" fmla="*/ 2406 w 140771"/>
              <a:gd name="connsiteY1-440" fmla="*/ 925612 h 2052291"/>
              <a:gd name="connsiteX2-441" fmla="*/ 7326 w 140771"/>
              <a:gd name="connsiteY2-442" fmla="*/ 0 h 2052291"/>
              <a:gd name="connsiteX3-443" fmla="*/ 60428 w 140771"/>
              <a:gd name="connsiteY3-444" fmla="*/ 925611 h 2052291"/>
              <a:gd name="connsiteX4-445" fmla="*/ 45521 w 140771"/>
              <a:gd name="connsiteY4-446" fmla="*/ 1854647 h 2052291"/>
              <a:gd name="connsiteX5-447" fmla="*/ 140771 w 140771"/>
              <a:gd name="connsiteY5-448" fmla="*/ 2052291 h 2052291"/>
              <a:gd name="connsiteX6-449" fmla="*/ 1769 w 140771"/>
              <a:gd name="connsiteY6-450" fmla="*/ 1881387 h 2052291"/>
              <a:gd name="connsiteX0-451" fmla="*/ 1769 w 140771"/>
              <a:gd name="connsiteY0-452" fmla="*/ 1881387 h 2052291"/>
              <a:gd name="connsiteX1-453" fmla="*/ 2406 w 140771"/>
              <a:gd name="connsiteY1-454" fmla="*/ 925612 h 2052291"/>
              <a:gd name="connsiteX2-455" fmla="*/ 7326 w 140771"/>
              <a:gd name="connsiteY2-456" fmla="*/ 0 h 2052291"/>
              <a:gd name="connsiteX3-457" fmla="*/ 60428 w 140771"/>
              <a:gd name="connsiteY3-458" fmla="*/ 925611 h 2052291"/>
              <a:gd name="connsiteX4-459" fmla="*/ 45521 w 140771"/>
              <a:gd name="connsiteY4-460" fmla="*/ 1854647 h 2052291"/>
              <a:gd name="connsiteX5-461" fmla="*/ 140771 w 140771"/>
              <a:gd name="connsiteY5-462" fmla="*/ 2052291 h 2052291"/>
              <a:gd name="connsiteX6-463" fmla="*/ 1769 w 140771"/>
              <a:gd name="connsiteY6-464" fmla="*/ 1881387 h 2052291"/>
              <a:gd name="connsiteX0-465" fmla="*/ 1769 w 140771"/>
              <a:gd name="connsiteY0-466" fmla="*/ 1881387 h 2052291"/>
              <a:gd name="connsiteX1-467" fmla="*/ 2406 w 140771"/>
              <a:gd name="connsiteY1-468" fmla="*/ 925612 h 2052291"/>
              <a:gd name="connsiteX2-469" fmla="*/ 7326 w 140771"/>
              <a:gd name="connsiteY2-470" fmla="*/ 0 h 2052291"/>
              <a:gd name="connsiteX3-471" fmla="*/ 60428 w 140771"/>
              <a:gd name="connsiteY3-472" fmla="*/ 925611 h 2052291"/>
              <a:gd name="connsiteX4-473" fmla="*/ 45521 w 140771"/>
              <a:gd name="connsiteY4-474" fmla="*/ 1854647 h 2052291"/>
              <a:gd name="connsiteX5-475" fmla="*/ 140771 w 140771"/>
              <a:gd name="connsiteY5-476" fmla="*/ 2052291 h 2052291"/>
              <a:gd name="connsiteX6-477" fmla="*/ 1769 w 140771"/>
              <a:gd name="connsiteY6-478" fmla="*/ 1881387 h 2052291"/>
              <a:gd name="connsiteX0-479" fmla="*/ 1769 w 140771"/>
              <a:gd name="connsiteY0-480" fmla="*/ 1881387 h 2052291"/>
              <a:gd name="connsiteX1-481" fmla="*/ 2406 w 140771"/>
              <a:gd name="connsiteY1-482" fmla="*/ 925612 h 2052291"/>
              <a:gd name="connsiteX2-483" fmla="*/ 7326 w 140771"/>
              <a:gd name="connsiteY2-484" fmla="*/ 0 h 2052291"/>
              <a:gd name="connsiteX3-485" fmla="*/ 60428 w 140771"/>
              <a:gd name="connsiteY3-486" fmla="*/ 925611 h 2052291"/>
              <a:gd name="connsiteX4-487" fmla="*/ 47902 w 140771"/>
              <a:gd name="connsiteY4-488" fmla="*/ 1873697 h 2052291"/>
              <a:gd name="connsiteX5-489" fmla="*/ 140771 w 140771"/>
              <a:gd name="connsiteY5-490" fmla="*/ 2052291 h 2052291"/>
              <a:gd name="connsiteX6-491" fmla="*/ 1769 w 140771"/>
              <a:gd name="connsiteY6-492" fmla="*/ 1881387 h 2052291"/>
              <a:gd name="connsiteX0-493" fmla="*/ 1769 w 140771"/>
              <a:gd name="connsiteY0-494" fmla="*/ 1881387 h 2052291"/>
              <a:gd name="connsiteX1-495" fmla="*/ 2406 w 140771"/>
              <a:gd name="connsiteY1-496" fmla="*/ 925612 h 2052291"/>
              <a:gd name="connsiteX2-497" fmla="*/ 7326 w 140771"/>
              <a:gd name="connsiteY2-498" fmla="*/ 0 h 2052291"/>
              <a:gd name="connsiteX3-499" fmla="*/ 60428 w 140771"/>
              <a:gd name="connsiteY3-500" fmla="*/ 925611 h 2052291"/>
              <a:gd name="connsiteX4-501" fmla="*/ 47902 w 140771"/>
              <a:gd name="connsiteY4-502" fmla="*/ 1873697 h 2052291"/>
              <a:gd name="connsiteX5-503" fmla="*/ 140771 w 140771"/>
              <a:gd name="connsiteY5-504" fmla="*/ 2052291 h 2052291"/>
              <a:gd name="connsiteX6-505" fmla="*/ 1769 w 140771"/>
              <a:gd name="connsiteY6-506" fmla="*/ 1881387 h 2052291"/>
              <a:gd name="connsiteX0-507" fmla="*/ 1769 w 145533"/>
              <a:gd name="connsiteY0-508" fmla="*/ 1881387 h 2045147"/>
              <a:gd name="connsiteX1-509" fmla="*/ 2406 w 145533"/>
              <a:gd name="connsiteY1-510" fmla="*/ 925612 h 2045147"/>
              <a:gd name="connsiteX2-511" fmla="*/ 7326 w 145533"/>
              <a:gd name="connsiteY2-512" fmla="*/ 0 h 2045147"/>
              <a:gd name="connsiteX3-513" fmla="*/ 60428 w 145533"/>
              <a:gd name="connsiteY3-514" fmla="*/ 925611 h 2045147"/>
              <a:gd name="connsiteX4-515" fmla="*/ 47902 w 145533"/>
              <a:gd name="connsiteY4-516" fmla="*/ 1873697 h 2045147"/>
              <a:gd name="connsiteX5-517" fmla="*/ 145533 w 145533"/>
              <a:gd name="connsiteY5-518" fmla="*/ 2045147 h 2045147"/>
              <a:gd name="connsiteX6-519" fmla="*/ 1769 w 145533"/>
              <a:gd name="connsiteY6-520" fmla="*/ 1881387 h 2045147"/>
              <a:gd name="connsiteX0-521" fmla="*/ 1769 w 145533"/>
              <a:gd name="connsiteY0-522" fmla="*/ 1881387 h 2045147"/>
              <a:gd name="connsiteX1-523" fmla="*/ 2406 w 145533"/>
              <a:gd name="connsiteY1-524" fmla="*/ 925612 h 2045147"/>
              <a:gd name="connsiteX2-525" fmla="*/ 7326 w 145533"/>
              <a:gd name="connsiteY2-526" fmla="*/ 0 h 2045147"/>
              <a:gd name="connsiteX3-527" fmla="*/ 60428 w 145533"/>
              <a:gd name="connsiteY3-528" fmla="*/ 925611 h 2045147"/>
              <a:gd name="connsiteX4-529" fmla="*/ 47902 w 145533"/>
              <a:gd name="connsiteY4-530" fmla="*/ 1873697 h 2045147"/>
              <a:gd name="connsiteX5-531" fmla="*/ 145533 w 145533"/>
              <a:gd name="connsiteY5-532" fmla="*/ 2045147 h 2045147"/>
              <a:gd name="connsiteX6-533" fmla="*/ 1769 w 145533"/>
              <a:gd name="connsiteY6-534" fmla="*/ 1881387 h 2045147"/>
              <a:gd name="connsiteX0-535" fmla="*/ 1769 w 145533"/>
              <a:gd name="connsiteY0-536" fmla="*/ 1881387 h 2045147"/>
              <a:gd name="connsiteX1-537" fmla="*/ 2406 w 145533"/>
              <a:gd name="connsiteY1-538" fmla="*/ 925612 h 2045147"/>
              <a:gd name="connsiteX2-539" fmla="*/ 7326 w 145533"/>
              <a:gd name="connsiteY2-540" fmla="*/ 0 h 2045147"/>
              <a:gd name="connsiteX3-541" fmla="*/ 60428 w 145533"/>
              <a:gd name="connsiteY3-542" fmla="*/ 925611 h 2045147"/>
              <a:gd name="connsiteX4-543" fmla="*/ 47902 w 145533"/>
              <a:gd name="connsiteY4-544" fmla="*/ 1873697 h 2045147"/>
              <a:gd name="connsiteX5-545" fmla="*/ 145533 w 145533"/>
              <a:gd name="connsiteY5-546" fmla="*/ 2045147 h 2045147"/>
              <a:gd name="connsiteX6-547" fmla="*/ 1769 w 145533"/>
              <a:gd name="connsiteY6-548" fmla="*/ 1881387 h 2045147"/>
              <a:gd name="connsiteX0-549" fmla="*/ 1769 w 145533"/>
              <a:gd name="connsiteY0-550" fmla="*/ 1881387 h 2045147"/>
              <a:gd name="connsiteX1-551" fmla="*/ 2406 w 145533"/>
              <a:gd name="connsiteY1-552" fmla="*/ 925612 h 2045147"/>
              <a:gd name="connsiteX2-553" fmla="*/ 7326 w 145533"/>
              <a:gd name="connsiteY2-554" fmla="*/ 0 h 2045147"/>
              <a:gd name="connsiteX3-555" fmla="*/ 50903 w 145533"/>
              <a:gd name="connsiteY3-556" fmla="*/ 927992 h 2045147"/>
              <a:gd name="connsiteX4-557" fmla="*/ 47902 w 145533"/>
              <a:gd name="connsiteY4-558" fmla="*/ 1873697 h 2045147"/>
              <a:gd name="connsiteX5-559" fmla="*/ 145533 w 145533"/>
              <a:gd name="connsiteY5-560" fmla="*/ 2045147 h 2045147"/>
              <a:gd name="connsiteX6-561" fmla="*/ 1769 w 145533"/>
              <a:gd name="connsiteY6-562" fmla="*/ 1881387 h 2045147"/>
              <a:gd name="connsiteX0-563" fmla="*/ 1769 w 145533"/>
              <a:gd name="connsiteY0-564" fmla="*/ 1881387 h 2045147"/>
              <a:gd name="connsiteX1-565" fmla="*/ 2406 w 145533"/>
              <a:gd name="connsiteY1-566" fmla="*/ 925612 h 2045147"/>
              <a:gd name="connsiteX2-567" fmla="*/ 7326 w 145533"/>
              <a:gd name="connsiteY2-568" fmla="*/ 0 h 2045147"/>
              <a:gd name="connsiteX3-569" fmla="*/ 50903 w 145533"/>
              <a:gd name="connsiteY3-570" fmla="*/ 927992 h 2045147"/>
              <a:gd name="connsiteX4-571" fmla="*/ 28852 w 145533"/>
              <a:gd name="connsiteY4-572" fmla="*/ 1885603 h 2045147"/>
              <a:gd name="connsiteX5-573" fmla="*/ 145533 w 145533"/>
              <a:gd name="connsiteY5-574" fmla="*/ 2045147 h 2045147"/>
              <a:gd name="connsiteX6-575" fmla="*/ 1769 w 145533"/>
              <a:gd name="connsiteY6-576" fmla="*/ 1881387 h 2045147"/>
              <a:gd name="connsiteX0-577" fmla="*/ 1769 w 145533"/>
              <a:gd name="connsiteY0-578" fmla="*/ 1881387 h 2045147"/>
              <a:gd name="connsiteX1-579" fmla="*/ 2406 w 145533"/>
              <a:gd name="connsiteY1-580" fmla="*/ 925612 h 2045147"/>
              <a:gd name="connsiteX2-581" fmla="*/ 7326 w 145533"/>
              <a:gd name="connsiteY2-582" fmla="*/ 0 h 2045147"/>
              <a:gd name="connsiteX3-583" fmla="*/ 50903 w 145533"/>
              <a:gd name="connsiteY3-584" fmla="*/ 927992 h 2045147"/>
              <a:gd name="connsiteX4-585" fmla="*/ 28852 w 145533"/>
              <a:gd name="connsiteY4-586" fmla="*/ 1885603 h 2045147"/>
              <a:gd name="connsiteX5-587" fmla="*/ 145533 w 145533"/>
              <a:gd name="connsiteY5-588" fmla="*/ 2045147 h 2045147"/>
              <a:gd name="connsiteX6-589" fmla="*/ 1769 w 145533"/>
              <a:gd name="connsiteY6-590" fmla="*/ 1881387 h 2045147"/>
              <a:gd name="connsiteX0-591" fmla="*/ 5727 w 149491"/>
              <a:gd name="connsiteY0-592" fmla="*/ 1878212 h 2041972"/>
              <a:gd name="connsiteX1-593" fmla="*/ 6364 w 149491"/>
              <a:gd name="connsiteY1-594" fmla="*/ 922437 h 2041972"/>
              <a:gd name="connsiteX2-595" fmla="*/ 4934 w 149491"/>
              <a:gd name="connsiteY2-596" fmla="*/ 0 h 2041972"/>
              <a:gd name="connsiteX3-597" fmla="*/ 54861 w 149491"/>
              <a:gd name="connsiteY3-598" fmla="*/ 924817 h 2041972"/>
              <a:gd name="connsiteX4-599" fmla="*/ 32810 w 149491"/>
              <a:gd name="connsiteY4-600" fmla="*/ 1882428 h 2041972"/>
              <a:gd name="connsiteX5-601" fmla="*/ 149491 w 149491"/>
              <a:gd name="connsiteY5-602" fmla="*/ 2041972 h 2041972"/>
              <a:gd name="connsiteX6-603" fmla="*/ 5727 w 149491"/>
              <a:gd name="connsiteY6-604" fmla="*/ 1878212 h 2041972"/>
              <a:gd name="connsiteX0-605" fmla="*/ 5727 w 149491"/>
              <a:gd name="connsiteY0-606" fmla="*/ 1878212 h 2041972"/>
              <a:gd name="connsiteX1-607" fmla="*/ 6364 w 149491"/>
              <a:gd name="connsiteY1-608" fmla="*/ 922437 h 2041972"/>
              <a:gd name="connsiteX2-609" fmla="*/ 4934 w 149491"/>
              <a:gd name="connsiteY2-610" fmla="*/ 0 h 2041972"/>
              <a:gd name="connsiteX3-611" fmla="*/ 54861 w 149491"/>
              <a:gd name="connsiteY3-612" fmla="*/ 924817 h 2041972"/>
              <a:gd name="connsiteX4-613" fmla="*/ 32810 w 149491"/>
              <a:gd name="connsiteY4-614" fmla="*/ 1882428 h 2041972"/>
              <a:gd name="connsiteX5-615" fmla="*/ 149491 w 149491"/>
              <a:gd name="connsiteY5-616" fmla="*/ 2041972 h 2041972"/>
              <a:gd name="connsiteX6-617" fmla="*/ 5727 w 149491"/>
              <a:gd name="connsiteY6-618" fmla="*/ 1878212 h 2041972"/>
              <a:gd name="connsiteX0-619" fmla="*/ 5727 w 149491"/>
              <a:gd name="connsiteY0-620" fmla="*/ 1878212 h 2041972"/>
              <a:gd name="connsiteX1-621" fmla="*/ 6364 w 149491"/>
              <a:gd name="connsiteY1-622" fmla="*/ 922437 h 2041972"/>
              <a:gd name="connsiteX2-623" fmla="*/ 4934 w 149491"/>
              <a:gd name="connsiteY2-624" fmla="*/ 0 h 2041972"/>
              <a:gd name="connsiteX3-625" fmla="*/ 54861 w 149491"/>
              <a:gd name="connsiteY3-626" fmla="*/ 924817 h 2041972"/>
              <a:gd name="connsiteX4-627" fmla="*/ 45510 w 149491"/>
              <a:gd name="connsiteY4-628" fmla="*/ 1882428 h 2041972"/>
              <a:gd name="connsiteX5-629" fmla="*/ 149491 w 149491"/>
              <a:gd name="connsiteY5-630" fmla="*/ 2041972 h 2041972"/>
              <a:gd name="connsiteX6-631" fmla="*/ 5727 w 149491"/>
              <a:gd name="connsiteY6-632" fmla="*/ 1878212 h 2041972"/>
              <a:gd name="connsiteX0-633" fmla="*/ 5727 w 149491"/>
              <a:gd name="connsiteY0-634" fmla="*/ 1878212 h 2041972"/>
              <a:gd name="connsiteX1-635" fmla="*/ 6364 w 149491"/>
              <a:gd name="connsiteY1-636" fmla="*/ 922437 h 2041972"/>
              <a:gd name="connsiteX2-637" fmla="*/ 4934 w 149491"/>
              <a:gd name="connsiteY2-638" fmla="*/ 0 h 2041972"/>
              <a:gd name="connsiteX3-639" fmla="*/ 54861 w 149491"/>
              <a:gd name="connsiteY3-640" fmla="*/ 924817 h 2041972"/>
              <a:gd name="connsiteX4-641" fmla="*/ 58210 w 149491"/>
              <a:gd name="connsiteY4-642" fmla="*/ 1882428 h 2041972"/>
              <a:gd name="connsiteX5-643" fmla="*/ 149491 w 149491"/>
              <a:gd name="connsiteY5-644" fmla="*/ 2041972 h 2041972"/>
              <a:gd name="connsiteX6-645" fmla="*/ 5727 w 149491"/>
              <a:gd name="connsiteY6-646" fmla="*/ 1878212 h 20419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365" y="connsiteY6-366"/>
              </a:cxn>
            </a:cxnLst>
            <a:rect l="l" t="t" r="r" b="b"/>
            <a:pathLst>
              <a:path w="149491" h="2041972">
                <a:moveTo>
                  <a:pt x="5727" y="1878212"/>
                </a:moveTo>
                <a:cubicBezTo>
                  <a:pt x="1839" y="1616276"/>
                  <a:pt x="6496" y="1235472"/>
                  <a:pt x="6364" y="922437"/>
                </a:cubicBezTo>
                <a:cubicBezTo>
                  <a:pt x="6232" y="609402"/>
                  <a:pt x="-6891" y="101600"/>
                  <a:pt x="4934" y="0"/>
                </a:cubicBezTo>
                <a:cubicBezTo>
                  <a:pt x="67546" y="235772"/>
                  <a:pt x="54861" y="566260"/>
                  <a:pt x="54861" y="924817"/>
                </a:cubicBezTo>
                <a:cubicBezTo>
                  <a:pt x="67577" y="1233131"/>
                  <a:pt x="46407" y="1699410"/>
                  <a:pt x="58210" y="1882428"/>
                </a:cubicBezTo>
                <a:cubicBezTo>
                  <a:pt x="70013" y="1967815"/>
                  <a:pt x="75027" y="1974810"/>
                  <a:pt x="149491" y="2041972"/>
                </a:cubicBezTo>
                <a:cubicBezTo>
                  <a:pt x="27797" y="1998861"/>
                  <a:pt x="19659" y="1958042"/>
                  <a:pt x="5727" y="1878212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943858" y="2647895"/>
            <a:ext cx="494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innerShdw blurRad="63500" dist="50800">
                    <a:srgbClr val="0070C0">
                      <a:alpha val="50000"/>
                    </a:srgb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④</a:t>
            </a:r>
            <a:endParaRPr lang="zh-CN" altLang="en-US" sz="2400" b="1" dirty="0">
              <a:solidFill>
                <a:schemeClr val="bg1"/>
              </a:solidFill>
              <a:effectLst>
                <a:innerShdw blurRad="63500" dist="50800">
                  <a:srgbClr val="0070C0">
                    <a:alpha val="50000"/>
                  </a:srgbClr>
                </a:inn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4" name="TextBox 73"/>
          <p:cNvSpPr txBox="1">
            <a:spLocks noChangeArrowheads="1"/>
          </p:cNvSpPr>
          <p:nvPr/>
        </p:nvSpPr>
        <p:spPr bwMode="auto">
          <a:xfrm flipH="1">
            <a:off x="6747605" y="3923395"/>
            <a:ext cx="1300141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1400" kern="0" dirty="0">
                <a:effectLst>
                  <a:innerShdw blurRad="63500" dist="50800" dir="2700000">
                    <a:srgbClr val="D2145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作为第一</a:t>
            </a:r>
            <a:r>
              <a:rPr lang="zh-CN" altLang="en-US" sz="1400" kern="0" dirty="0" smtClean="0">
                <a:effectLst>
                  <a:innerShdw blurRad="63500" dist="50800" dir="2700000">
                    <a:srgbClr val="D2145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课堂教育</a:t>
            </a:r>
            <a:r>
              <a:rPr lang="zh-CN" altLang="en-US" sz="1400" kern="0" dirty="0">
                <a:effectLst>
                  <a:innerShdw blurRad="63500" dist="50800" dir="2700000">
                    <a:srgbClr val="D2145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教学内容</a:t>
            </a:r>
            <a:endParaRPr lang="en-US" altLang="zh-CN" sz="1400" kern="0" dirty="0">
              <a:effectLst>
                <a:innerShdw blurRad="63500" dist="50800" dir="2700000">
                  <a:srgbClr val="D21450">
                    <a:alpha val="50000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5" name="直接连接符 74"/>
          <p:cNvCxnSpPr/>
          <p:nvPr/>
        </p:nvCxnSpPr>
        <p:spPr>
          <a:xfrm flipV="1">
            <a:off x="6871967" y="3952024"/>
            <a:ext cx="1020409" cy="1"/>
          </a:xfrm>
          <a:prstGeom prst="line">
            <a:avLst/>
          </a:prstGeom>
          <a:ln>
            <a:gradFill flip="none" rotWithShape="1">
              <a:gsLst>
                <a:gs pos="92000">
                  <a:schemeClr val="bg1">
                    <a:lumMod val="85000"/>
                  </a:schemeClr>
                </a:gs>
                <a:gs pos="9000">
                  <a:schemeClr val="bg1">
                    <a:lumMod val="75000"/>
                  </a:schemeClr>
                </a:gs>
                <a:gs pos="0">
                  <a:schemeClr val="bg1">
                    <a:lumMod val="75000"/>
                  </a:schemeClr>
                </a:gs>
                <a:gs pos="5000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</a:ln>
          <a:effectLst>
            <a:outerShdw dist="8890" dir="4800000" algn="t" rotWithShape="0">
              <a:schemeClr val="bg1">
                <a:alpha val="68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11"/>
          <p:cNvSpPr txBox="1">
            <a:spLocks noChangeArrowheads="1"/>
          </p:cNvSpPr>
          <p:nvPr/>
        </p:nvSpPr>
        <p:spPr bwMode="auto">
          <a:xfrm flipH="1">
            <a:off x="6781271" y="3369186"/>
            <a:ext cx="1111103" cy="646331"/>
          </a:xfrm>
          <a:prstGeom prst="rect">
            <a:avLst/>
          </a:prstGeom>
          <a:noFill/>
          <a:ln>
            <a:noFill/>
          </a:ln>
          <a:effectLst>
            <a:innerShdw blurRad="63500" dist="50800" dir="16200000">
              <a:srgbClr val="7131A1">
                <a:alpha val="50000"/>
              </a:srgbClr>
            </a:inn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 ker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dirty="0">
                <a:solidFill>
                  <a:schemeClr val="tx1"/>
                </a:solidFill>
                <a:effectLst>
                  <a:innerShdw blurRad="63500" dist="50800" dir="18900000">
                    <a:srgbClr val="0070C0">
                      <a:alpha val="81000"/>
                    </a:srgbClr>
                  </a:innerShdw>
                </a:effectLst>
              </a:rPr>
              <a:t>创新创业教育</a:t>
            </a:r>
            <a:endParaRPr lang="en-US" altLang="zh-CN" sz="1800" dirty="0">
              <a:solidFill>
                <a:schemeClr val="tx1"/>
              </a:solidFill>
              <a:effectLst>
                <a:innerShdw blurRad="63500" dist="50800" dir="18900000">
                  <a:srgbClr val="0070C0">
                    <a:alpha val="81000"/>
                  </a:srgbClr>
                </a:inn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第二节　职业教育课程开发概述</a:t>
            </a:r>
            <a:br>
              <a:rPr kumimoji="1" lang="en-US" altLang="zh-CN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内容占位符 2"/>
          <p:cNvSpPr>
            <a:spLocks noGrp="1"/>
          </p:cNvSpPr>
          <p:nvPr>
            <p:ph idx="1"/>
          </p:nvPr>
        </p:nvSpPr>
        <p:spPr>
          <a:xfrm>
            <a:off x="799728" y="1494159"/>
            <a:ext cx="7560840" cy="782714"/>
          </a:xfrm>
        </p:spPr>
        <p:txBody>
          <a:bodyPr>
            <a:normAutofit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二、职业教育课程开发的动因与本质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Oval 117"/>
          <p:cNvSpPr>
            <a:spLocks noChangeArrowheads="1"/>
          </p:cNvSpPr>
          <p:nvPr/>
        </p:nvSpPr>
        <p:spPr bwMode="gray">
          <a:xfrm>
            <a:off x="3053245" y="3023320"/>
            <a:ext cx="2952750" cy="2881313"/>
          </a:xfrm>
          <a:prstGeom prst="ellipse">
            <a:avLst/>
          </a:prstGeom>
          <a:noFill/>
          <a:ln w="9525" algn="ctr">
            <a:solidFill>
              <a:srgbClr val="333333"/>
            </a:solidFill>
            <a:prstDash val="dash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8" name="AutoShape 3"/>
          <p:cNvSpPr>
            <a:spLocks noChangeArrowheads="1"/>
          </p:cNvSpPr>
          <p:nvPr/>
        </p:nvSpPr>
        <p:spPr bwMode="invGray">
          <a:xfrm rot="-3626814">
            <a:off x="4727263" y="3368602"/>
            <a:ext cx="696913" cy="254000"/>
          </a:xfrm>
          <a:prstGeom prst="rightArrow">
            <a:avLst>
              <a:gd name="adj1" fmla="val 35167"/>
              <a:gd name="adj2" fmla="val 111109"/>
            </a:avLst>
          </a:prstGeom>
          <a:solidFill>
            <a:srgbClr val="FFC000"/>
          </a:solidFill>
          <a:ln w="0" algn="ctr">
            <a:noFill/>
            <a:miter lim="800000"/>
          </a:ln>
        </p:spPr>
        <p:txBody>
          <a:bodyPr vert="eaVert" wrap="none" anchor="ctr"/>
          <a:lstStyle/>
          <a:p>
            <a:pPr defTabSz="914400"/>
            <a:endParaRPr lang="zh-CN" altLang="en-US"/>
          </a:p>
        </p:txBody>
      </p:sp>
      <p:sp>
        <p:nvSpPr>
          <p:cNvPr id="79" name="AutoShape 4"/>
          <p:cNvSpPr>
            <a:spLocks noChangeArrowheads="1"/>
          </p:cNvSpPr>
          <p:nvPr/>
        </p:nvSpPr>
        <p:spPr bwMode="invGray">
          <a:xfrm rot="3465783">
            <a:off x="4727263" y="5273602"/>
            <a:ext cx="696913" cy="254000"/>
          </a:xfrm>
          <a:prstGeom prst="rightArrow">
            <a:avLst>
              <a:gd name="adj1" fmla="val 35167"/>
              <a:gd name="adj2" fmla="val 111109"/>
            </a:avLst>
          </a:prstGeom>
          <a:solidFill>
            <a:srgbClr val="FFC000"/>
          </a:solidFill>
          <a:ln w="0" algn="ctr">
            <a:noFill/>
            <a:miter lim="800000"/>
          </a:ln>
        </p:spPr>
        <p:txBody>
          <a:bodyPr rot="10800000" vert="eaVert" wrap="none" anchor="ctr"/>
          <a:lstStyle/>
          <a:p>
            <a:pPr defTabSz="914400"/>
            <a:endParaRPr lang="zh-CN" altLang="en-US"/>
          </a:p>
        </p:txBody>
      </p:sp>
      <p:sp>
        <p:nvSpPr>
          <p:cNvPr id="80" name="AutoShape 5"/>
          <p:cNvSpPr>
            <a:spLocks noChangeArrowheads="1"/>
          </p:cNvSpPr>
          <p:nvPr/>
        </p:nvSpPr>
        <p:spPr bwMode="invGray">
          <a:xfrm rot="-7230978">
            <a:off x="3654112" y="3435276"/>
            <a:ext cx="696913" cy="254000"/>
          </a:xfrm>
          <a:prstGeom prst="rightArrow">
            <a:avLst>
              <a:gd name="adj1" fmla="val 35167"/>
              <a:gd name="adj2" fmla="val 111109"/>
            </a:avLst>
          </a:prstGeom>
          <a:solidFill>
            <a:srgbClr val="FFC000"/>
          </a:solidFill>
          <a:ln w="0" algn="ctr">
            <a:noFill/>
            <a:miter lim="800000"/>
          </a:ln>
        </p:spPr>
        <p:txBody>
          <a:bodyPr vert="eaVert" wrap="none" anchor="ctr"/>
          <a:lstStyle/>
          <a:p>
            <a:pPr defTabSz="914400"/>
            <a:endParaRPr lang="zh-CN" altLang="en-US"/>
          </a:p>
        </p:txBody>
      </p:sp>
      <p:sp>
        <p:nvSpPr>
          <p:cNvPr id="81" name="AutoShape 6"/>
          <p:cNvSpPr>
            <a:spLocks noChangeArrowheads="1"/>
          </p:cNvSpPr>
          <p:nvPr/>
        </p:nvSpPr>
        <p:spPr bwMode="invGray">
          <a:xfrm rot="7535209">
            <a:off x="3619189" y="5243439"/>
            <a:ext cx="698500" cy="255587"/>
          </a:xfrm>
          <a:prstGeom prst="rightArrow">
            <a:avLst>
              <a:gd name="adj1" fmla="val 35167"/>
              <a:gd name="adj2" fmla="val 110671"/>
            </a:avLst>
          </a:prstGeom>
          <a:solidFill>
            <a:srgbClr val="FFC000"/>
          </a:solidFill>
          <a:ln w="0" algn="ctr">
            <a:noFill/>
            <a:miter lim="800000"/>
          </a:ln>
        </p:spPr>
        <p:txBody>
          <a:bodyPr rot="10800000" vert="eaVert" wrap="none" anchor="ctr"/>
          <a:lstStyle/>
          <a:p>
            <a:pPr defTabSz="914400"/>
            <a:endParaRPr lang="zh-CN" altLang="en-US"/>
          </a:p>
        </p:txBody>
      </p:sp>
      <p:sp>
        <p:nvSpPr>
          <p:cNvPr id="82" name="AutoShape 7"/>
          <p:cNvSpPr>
            <a:spLocks noChangeArrowheads="1"/>
          </p:cNvSpPr>
          <p:nvPr/>
        </p:nvSpPr>
        <p:spPr bwMode="invGray">
          <a:xfrm>
            <a:off x="5236057" y="4361583"/>
            <a:ext cx="696913" cy="254000"/>
          </a:xfrm>
          <a:prstGeom prst="rightArrow">
            <a:avLst>
              <a:gd name="adj1" fmla="val 35167"/>
              <a:gd name="adj2" fmla="val 111109"/>
            </a:avLst>
          </a:prstGeom>
          <a:solidFill>
            <a:srgbClr val="FFC000"/>
          </a:solidFill>
          <a:ln w="0" algn="ctr">
            <a:noFill/>
            <a:miter lim="800000"/>
          </a:ln>
          <a:effectLst/>
        </p:spPr>
        <p:txBody>
          <a:bodyPr wrap="none" anchor="ctr"/>
          <a:lstStyle/>
          <a:p>
            <a:pPr defTabSz="914400">
              <a:defRPr/>
            </a:pPr>
            <a:endParaRPr lang="zh-CN" altLang="en-US"/>
          </a:p>
        </p:txBody>
      </p:sp>
      <p:sp>
        <p:nvSpPr>
          <p:cNvPr id="83" name="AutoShape 8"/>
          <p:cNvSpPr>
            <a:spLocks noChangeArrowheads="1"/>
          </p:cNvSpPr>
          <p:nvPr/>
        </p:nvSpPr>
        <p:spPr bwMode="invGray">
          <a:xfrm rot="10800000">
            <a:off x="3115157" y="4355233"/>
            <a:ext cx="760413" cy="255587"/>
          </a:xfrm>
          <a:prstGeom prst="rightArrow">
            <a:avLst>
              <a:gd name="adj1" fmla="val 35167"/>
              <a:gd name="adj2" fmla="val 120480"/>
            </a:avLst>
          </a:prstGeom>
          <a:solidFill>
            <a:srgbClr val="FFC000"/>
          </a:solidFill>
          <a:ln w="0" algn="ctr">
            <a:noFill/>
            <a:miter lim="800000"/>
          </a:ln>
        </p:spPr>
        <p:txBody>
          <a:bodyPr rot="10800000" wrap="none" anchor="ctr"/>
          <a:lstStyle/>
          <a:p>
            <a:pPr defTabSz="914400"/>
            <a:endParaRPr lang="zh-CN" altLang="en-US"/>
          </a:p>
        </p:txBody>
      </p:sp>
      <p:sp>
        <p:nvSpPr>
          <p:cNvPr id="84" name="Oval 11"/>
          <p:cNvSpPr>
            <a:spLocks noChangeArrowheads="1"/>
          </p:cNvSpPr>
          <p:nvPr/>
        </p:nvSpPr>
        <p:spPr bwMode="gray">
          <a:xfrm>
            <a:off x="3831120" y="4229820"/>
            <a:ext cx="182562" cy="481013"/>
          </a:xfrm>
          <a:prstGeom prst="ellipse">
            <a:avLst/>
          </a:prstGeom>
          <a:gradFill rotWithShape="1">
            <a:gsLst>
              <a:gs pos="0">
                <a:srgbClr val="93D4E9"/>
              </a:gs>
              <a:gs pos="50000">
                <a:srgbClr val="0099CC"/>
              </a:gs>
              <a:gs pos="100000">
                <a:srgbClr val="93D4E9"/>
              </a:gs>
            </a:gsLst>
            <a:lin ang="2700000" scaled="1"/>
          </a:gradFill>
          <a:ln w="38100" algn="ctr">
            <a:noFill/>
            <a:round/>
          </a:ln>
        </p:spPr>
        <p:txBody>
          <a:bodyPr wrap="none" anchor="ctr">
            <a:spAutoFit/>
          </a:bodyPr>
          <a:lstStyle/>
          <a:p>
            <a:pPr defTabSz="914400"/>
            <a:endParaRPr lang="zh-CN" altLang="en-US"/>
          </a:p>
        </p:txBody>
      </p:sp>
      <p:grpSp>
        <p:nvGrpSpPr>
          <p:cNvPr id="85" name="Group 15"/>
          <p:cNvGrpSpPr/>
          <p:nvPr/>
        </p:nvGrpSpPr>
        <p:grpSpPr bwMode="auto">
          <a:xfrm>
            <a:off x="3818420" y="3744045"/>
            <a:ext cx="1441450" cy="1439863"/>
            <a:chOff x="4166" y="1706"/>
            <a:chExt cx="1252" cy="1252"/>
          </a:xfrm>
        </p:grpSpPr>
        <p:sp>
          <p:nvSpPr>
            <p:cNvPr id="86" name="Oval 16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vert="eaVert" wrap="none" anchor="ctr"/>
            <a:lstStyle/>
            <a:p>
              <a:pPr defTabSz="914400"/>
              <a:endParaRPr lang="zh-CN" altLang="en-US"/>
            </a:p>
          </p:txBody>
        </p:sp>
        <p:sp>
          <p:nvSpPr>
            <p:cNvPr id="87" name="Oval 17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vert="eaVert" wrap="none" anchor="ctr"/>
            <a:lstStyle/>
            <a:p>
              <a:pPr defTabSz="914400"/>
              <a:endParaRPr lang="zh-CN" altLang="en-US"/>
            </a:p>
          </p:txBody>
        </p:sp>
        <p:sp>
          <p:nvSpPr>
            <p:cNvPr id="88" name="Oval 18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vert="eaVert" wrap="none" anchor="ctr"/>
            <a:lstStyle/>
            <a:p>
              <a:pPr defTabSz="914400"/>
              <a:endParaRPr lang="zh-CN" altLang="en-US"/>
            </a:p>
          </p:txBody>
        </p:sp>
        <p:sp>
          <p:nvSpPr>
            <p:cNvPr id="89" name="Oval 19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vert="eaVert" wrap="none" anchor="ctr"/>
            <a:lstStyle/>
            <a:p>
              <a:pPr defTabSz="914400"/>
              <a:endParaRPr lang="zh-CN" altLang="en-US"/>
            </a:p>
          </p:txBody>
        </p:sp>
      </p:grpSp>
      <p:sp>
        <p:nvSpPr>
          <p:cNvPr id="90" name="AutoShape 22"/>
          <p:cNvSpPr>
            <a:spLocks noChangeArrowheads="1"/>
          </p:cNvSpPr>
          <p:nvPr/>
        </p:nvSpPr>
        <p:spPr bwMode="gray">
          <a:xfrm>
            <a:off x="1979712" y="2864507"/>
            <a:ext cx="1652375" cy="419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algn="ctr">
            <a:noFill/>
            <a:prstDash val="dash"/>
            <a:round/>
          </a:ln>
        </p:spPr>
        <p:txBody>
          <a:bodyPr wrap="none" anchor="ctr"/>
          <a:lstStyle/>
          <a:p>
            <a:pPr algn="ctr" eaLnBrk="0" hangingPunct="0"/>
            <a:r>
              <a:rPr lang="zh-CN" altLang="en-US" b="1" dirty="0">
                <a:solidFill>
                  <a:schemeClr val="bg1"/>
                </a:solidFill>
                <a:latin typeface="Verdana" panose="020B0604030504040204" pitchFamily="34" charset="0"/>
                <a:ea typeface="方正小标宋简体" pitchFamily="2" charset="-122"/>
              </a:rPr>
              <a:t>职业教育理念</a:t>
            </a:r>
            <a:endParaRPr lang="zh-CN" altLang="en-US" b="1" dirty="0">
              <a:solidFill>
                <a:schemeClr val="bg1"/>
              </a:solidFill>
              <a:latin typeface="Verdana" panose="020B0604030504040204" pitchFamily="34" charset="0"/>
              <a:ea typeface="方正小标宋简体" pitchFamily="2" charset="-122"/>
            </a:endParaRPr>
          </a:p>
        </p:txBody>
      </p:sp>
      <p:sp>
        <p:nvSpPr>
          <p:cNvPr id="91" name="AutoShape 23"/>
          <p:cNvSpPr>
            <a:spLocks noChangeArrowheads="1"/>
          </p:cNvSpPr>
          <p:nvPr/>
        </p:nvSpPr>
        <p:spPr bwMode="gray">
          <a:xfrm>
            <a:off x="1979712" y="5528395"/>
            <a:ext cx="1639777" cy="41751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algn="ctr">
            <a:noFill/>
            <a:prstDash val="dash"/>
            <a:round/>
          </a:ln>
        </p:spPr>
        <p:txBody>
          <a:bodyPr wrap="none" anchor="ctr"/>
          <a:lstStyle/>
          <a:p>
            <a:pPr algn="ctr" eaLnBrk="0" hangingPunct="0"/>
            <a:r>
              <a:rPr lang="zh-CN" altLang="en-US" b="1" dirty="0">
                <a:solidFill>
                  <a:schemeClr val="bg1"/>
                </a:solidFill>
                <a:latin typeface="Verdana" panose="020B0604030504040204" pitchFamily="34" charset="0"/>
                <a:ea typeface="方正小标宋简体" pitchFamily="2" charset="-122"/>
              </a:rPr>
              <a:t>课程开发能力</a:t>
            </a:r>
            <a:endParaRPr lang="zh-CN" altLang="en-US" b="1" dirty="0">
              <a:solidFill>
                <a:schemeClr val="bg1"/>
              </a:solidFill>
              <a:latin typeface="Verdana" panose="020B0604030504040204" pitchFamily="34" charset="0"/>
              <a:ea typeface="方正小标宋简体" pitchFamily="2" charset="-122"/>
            </a:endParaRPr>
          </a:p>
        </p:txBody>
      </p:sp>
      <p:sp>
        <p:nvSpPr>
          <p:cNvPr id="92" name="AutoShape 25"/>
          <p:cNvSpPr>
            <a:spLocks noChangeArrowheads="1"/>
          </p:cNvSpPr>
          <p:nvPr/>
        </p:nvSpPr>
        <p:spPr bwMode="gray">
          <a:xfrm>
            <a:off x="5358295" y="2864507"/>
            <a:ext cx="1878001" cy="419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algn="ctr">
            <a:noFill/>
            <a:prstDash val="dash"/>
            <a:round/>
          </a:ln>
        </p:spPr>
        <p:txBody>
          <a:bodyPr wrap="none" anchor="ctr"/>
          <a:lstStyle/>
          <a:p>
            <a:pPr algn="ctr" eaLnBrk="0" hangingPunct="0"/>
            <a:r>
              <a:rPr lang="zh-CN" altLang="en-US" b="1" dirty="0">
                <a:solidFill>
                  <a:schemeClr val="bg1"/>
                </a:solidFill>
                <a:latin typeface="Verdana" panose="020B0604030504040204" pitchFamily="34" charset="0"/>
                <a:ea typeface="方正小标宋简体" pitchFamily="2" charset="-122"/>
              </a:rPr>
              <a:t>企业实践经历</a:t>
            </a:r>
            <a:endParaRPr lang="zh-CN" altLang="en-US" b="1" dirty="0">
              <a:solidFill>
                <a:schemeClr val="bg1"/>
              </a:solidFill>
              <a:latin typeface="Verdana" panose="020B0604030504040204" pitchFamily="34" charset="0"/>
              <a:ea typeface="方正小标宋简体" pitchFamily="2" charset="-122"/>
            </a:endParaRPr>
          </a:p>
        </p:txBody>
      </p:sp>
      <p:sp>
        <p:nvSpPr>
          <p:cNvPr id="93" name="AutoShape 26"/>
          <p:cNvSpPr>
            <a:spLocks noChangeArrowheads="1"/>
          </p:cNvSpPr>
          <p:nvPr/>
        </p:nvSpPr>
        <p:spPr bwMode="gray">
          <a:xfrm>
            <a:off x="5358295" y="5528395"/>
            <a:ext cx="1805993" cy="41751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algn="ctr">
            <a:noFill/>
            <a:prstDash val="dash"/>
            <a:round/>
          </a:ln>
        </p:spPr>
        <p:txBody>
          <a:bodyPr wrap="none" anchor="ctr"/>
          <a:lstStyle/>
          <a:p>
            <a:pPr algn="ctr" eaLnBrk="0" hangingPunct="0"/>
            <a:r>
              <a:rPr lang="zh-CN" altLang="en-US" b="1" dirty="0">
                <a:solidFill>
                  <a:schemeClr val="bg1"/>
                </a:solidFill>
                <a:latin typeface="Verdana" panose="020B0604030504040204" pitchFamily="34" charset="0"/>
                <a:ea typeface="方正小标宋简体" pitchFamily="2" charset="-122"/>
              </a:rPr>
              <a:t>产学研</a:t>
            </a:r>
            <a:r>
              <a:rPr lang="zh-CN" altLang="en-US" b="1" dirty="0" smtClean="0">
                <a:solidFill>
                  <a:schemeClr val="bg1"/>
                </a:solidFill>
                <a:latin typeface="Verdana" panose="020B0604030504040204" pitchFamily="34" charset="0"/>
                <a:ea typeface="方正小标宋简体" pitchFamily="2" charset="-122"/>
              </a:rPr>
              <a:t>能力</a:t>
            </a:r>
            <a:endParaRPr lang="zh-CN" altLang="en-US" b="1" dirty="0">
              <a:solidFill>
                <a:schemeClr val="bg1"/>
              </a:solidFill>
              <a:latin typeface="Verdana" panose="020B0604030504040204" pitchFamily="34" charset="0"/>
              <a:ea typeface="方正小标宋简体" pitchFamily="2" charset="-122"/>
            </a:endParaRPr>
          </a:p>
        </p:txBody>
      </p:sp>
      <p:sp>
        <p:nvSpPr>
          <p:cNvPr id="95" name="AutoShape 22"/>
          <p:cNvSpPr>
            <a:spLocks noChangeArrowheads="1"/>
          </p:cNvSpPr>
          <p:nvPr/>
        </p:nvSpPr>
        <p:spPr bwMode="gray">
          <a:xfrm>
            <a:off x="1331640" y="4291670"/>
            <a:ext cx="1654787" cy="419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algn="ctr">
            <a:noFill/>
            <a:prstDash val="dash"/>
            <a:round/>
          </a:ln>
        </p:spPr>
        <p:txBody>
          <a:bodyPr wrap="none" anchor="ctr"/>
          <a:lstStyle/>
          <a:p>
            <a:pPr algn="ctr" eaLnBrk="0" hangingPunct="0"/>
            <a:r>
              <a:rPr lang="zh-CN" altLang="en-US" b="1" dirty="0">
                <a:solidFill>
                  <a:schemeClr val="bg1"/>
                </a:solidFill>
                <a:latin typeface="Verdana" panose="020B0604030504040204" pitchFamily="34" charset="0"/>
                <a:ea typeface="方正小标宋简体" pitchFamily="2" charset="-122"/>
              </a:rPr>
              <a:t>专业操作技能</a:t>
            </a:r>
            <a:endParaRPr lang="zh-CN" altLang="en-US" b="1" dirty="0">
              <a:solidFill>
                <a:schemeClr val="bg1"/>
              </a:solidFill>
              <a:latin typeface="Verdana" panose="020B0604030504040204" pitchFamily="34" charset="0"/>
              <a:ea typeface="方正小标宋简体" pitchFamily="2" charset="-122"/>
            </a:endParaRPr>
          </a:p>
        </p:txBody>
      </p:sp>
      <p:sp>
        <p:nvSpPr>
          <p:cNvPr id="96" name="AutoShape 25"/>
          <p:cNvSpPr>
            <a:spLocks noChangeArrowheads="1"/>
          </p:cNvSpPr>
          <p:nvPr/>
        </p:nvSpPr>
        <p:spPr bwMode="gray">
          <a:xfrm>
            <a:off x="6072919" y="4335171"/>
            <a:ext cx="1667433" cy="419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algn="ctr">
            <a:noFill/>
            <a:prstDash val="dash"/>
            <a:round/>
          </a:ln>
        </p:spPr>
        <p:txBody>
          <a:bodyPr wrap="none" anchor="ctr"/>
          <a:lstStyle/>
          <a:p>
            <a:pPr algn="ctr" eaLnBrk="0" hangingPunct="0"/>
            <a:r>
              <a:rPr lang="zh-CN" altLang="en-US" b="1" dirty="0">
                <a:solidFill>
                  <a:schemeClr val="bg1"/>
                </a:solidFill>
                <a:latin typeface="Verdana" panose="020B0604030504040204" pitchFamily="34" charset="0"/>
                <a:ea typeface="方正小标宋简体" pitchFamily="2" charset="-122"/>
              </a:rPr>
              <a:t>继续学习能力</a:t>
            </a:r>
            <a:endParaRPr lang="zh-CN" altLang="en-US" b="1" dirty="0">
              <a:solidFill>
                <a:schemeClr val="bg1"/>
              </a:solidFill>
              <a:latin typeface="Verdana" panose="020B0604030504040204" pitchFamily="34" charset="0"/>
              <a:ea typeface="方正小标宋简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51920" y="4263479"/>
            <a:ext cx="14422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能力发展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第二节　职业教育课程开发概述</a:t>
            </a:r>
            <a:br>
              <a:rPr kumimoji="1" lang="en-US" altLang="zh-CN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内容占位符 2"/>
          <p:cNvSpPr>
            <a:spLocks noGrp="1"/>
          </p:cNvSpPr>
          <p:nvPr>
            <p:ph idx="1"/>
          </p:nvPr>
        </p:nvSpPr>
        <p:spPr>
          <a:xfrm>
            <a:off x="797261" y="1124744"/>
            <a:ext cx="7560840" cy="1152128"/>
          </a:xfrm>
        </p:spPr>
        <p:txBody>
          <a:bodyPr>
            <a:normAutofit lnSpcReduction="10000"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三、职业教育课程开发基本方法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2" name="组合 71"/>
          <p:cNvGrpSpPr/>
          <p:nvPr/>
        </p:nvGrpSpPr>
        <p:grpSpPr bwMode="auto">
          <a:xfrm>
            <a:off x="3678238" y="4246180"/>
            <a:ext cx="1800225" cy="1800225"/>
            <a:chOff x="3678988" y="3097853"/>
            <a:chExt cx="1800225" cy="1800225"/>
          </a:xfrm>
        </p:grpSpPr>
        <p:sp>
          <p:nvSpPr>
            <p:cNvPr id="73" name="椭圆 72"/>
            <p:cNvSpPr/>
            <p:nvPr/>
          </p:nvSpPr>
          <p:spPr bwMode="auto">
            <a:xfrm>
              <a:off x="3678988" y="3097853"/>
              <a:ext cx="1800225" cy="1800225"/>
            </a:xfrm>
            <a:prstGeom prst="ellipse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flat" dir="t"/>
            </a:scene3d>
            <a:sp3d contourW="25400" prstMaterial="plastic">
              <a:bevelT w="241300" h="254000" prst="divot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lvl="2" defTabSz="913130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defRPr/>
              </a:pP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椭圆 73"/>
            <p:cNvSpPr/>
            <p:nvPr/>
          </p:nvSpPr>
          <p:spPr bwMode="auto">
            <a:xfrm>
              <a:off x="3998684" y="3417549"/>
              <a:ext cx="1160832" cy="1160832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 w="15875" algn="ctr">
              <a:solidFill>
                <a:schemeClr val="bg1">
                  <a:lumMod val="50000"/>
                </a:schemeClr>
              </a:solidFill>
              <a:round/>
            </a:ln>
            <a:effectLst/>
            <a:scene3d>
              <a:camera prst="orthographicFront">
                <a:rot lat="0" lon="0" rev="0"/>
              </a:camera>
              <a:lightRig rig="flat" dir="t"/>
            </a:scene3d>
            <a:sp3d prstMaterial="metal">
              <a:bevelT w="101600"/>
            </a:sp3d>
          </p:spPr>
          <p:txBody>
            <a:bodyPr wrap="none" anchor="ctr"/>
            <a:lstStyle/>
            <a:p>
              <a:pPr marL="0" lvl="2" algn="ctr" defTabSz="913130" eaLnBrk="0" fontAlgn="auto" hangingPunct="0">
                <a:spcBef>
                  <a:spcPts val="0"/>
                </a:spcBef>
                <a:spcAft>
                  <a:spcPts val="0"/>
                </a:spcAft>
                <a:buClr>
                  <a:schemeClr val="hlink"/>
                </a:buClr>
                <a:buSzPct val="80000"/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Text Box 38"/>
            <p:cNvSpPr txBox="1">
              <a:spLocks noChangeArrowheads="1"/>
            </p:cNvSpPr>
            <p:nvPr/>
          </p:nvSpPr>
          <p:spPr bwMode="auto">
            <a:xfrm>
              <a:off x="3990064" y="3644022"/>
              <a:ext cx="1178072" cy="70788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zh-CN" altLang="en-US" sz="2000" b="1" spc="300" dirty="0" smtClean="0">
                  <a:ln w="1270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rgbClr val="00B0F0"/>
                      </a:gs>
                      <a:gs pos="75000">
                        <a:srgbClr val="002774"/>
                      </a:gs>
                    </a:gsLst>
                    <a:lin ang="5400000"/>
                  </a:gradFill>
                  <a:effectLst>
                    <a:glow rad="45500">
                      <a:srgbClr val="00B0F0">
                        <a:alpha val="35000"/>
                      </a:srgb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因素</a:t>
              </a:r>
              <a:endParaRPr lang="en-US" altLang="zh-CN" sz="2000" b="1" spc="300" dirty="0" smtClean="0">
                <a:ln w="1270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0B0F0"/>
                    </a:gs>
                    <a:gs pos="75000">
                      <a:srgbClr val="002774"/>
                    </a:gs>
                  </a:gsLst>
                  <a:lin ang="5400000"/>
                </a:gradFill>
                <a:effectLst>
                  <a:glow rad="45500">
                    <a:srgbClr val="00B0F0">
                      <a:alpha val="35000"/>
                    </a:srgb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zh-CN" altLang="en-US" sz="2000" b="1" spc="300" dirty="0" smtClean="0">
                  <a:ln w="1270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rgbClr val="00B0F0"/>
                      </a:gs>
                      <a:gs pos="75000">
                        <a:srgbClr val="002774"/>
                      </a:gs>
                    </a:gsLst>
                    <a:lin ang="5400000"/>
                  </a:gradFill>
                  <a:effectLst>
                    <a:glow rad="45500">
                      <a:srgbClr val="00B0F0">
                        <a:alpha val="35000"/>
                      </a:srgb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分析</a:t>
              </a:r>
              <a:endParaRPr lang="zh-CN" altLang="en-US" sz="2000" b="1" spc="300" dirty="0">
                <a:ln w="1270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0B0F0"/>
                    </a:gs>
                    <a:gs pos="75000">
                      <a:srgbClr val="002774"/>
                    </a:gs>
                  </a:gsLst>
                  <a:lin ang="5400000"/>
                </a:gradFill>
                <a:effectLst>
                  <a:glow rad="45500">
                    <a:srgbClr val="00B0F0">
                      <a:alpha val="35000"/>
                    </a:srgb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6" name="Freeform 6"/>
          <p:cNvSpPr/>
          <p:nvPr/>
        </p:nvSpPr>
        <p:spPr bwMode="auto">
          <a:xfrm rot="10800000">
            <a:off x="4197830" y="3295494"/>
            <a:ext cx="759704" cy="1262835"/>
          </a:xfrm>
          <a:custGeom>
            <a:avLst/>
            <a:gdLst/>
            <a:ahLst/>
            <a:cxnLst>
              <a:cxn ang="0">
                <a:pos x="152" y="0"/>
              </a:cxn>
              <a:cxn ang="0">
                <a:pos x="304" y="362"/>
              </a:cxn>
              <a:cxn ang="0">
                <a:pos x="206" y="321"/>
              </a:cxn>
              <a:cxn ang="0">
                <a:pos x="185" y="680"/>
              </a:cxn>
              <a:cxn ang="0">
                <a:pos x="119" y="680"/>
              </a:cxn>
              <a:cxn ang="0">
                <a:pos x="98" y="321"/>
              </a:cxn>
              <a:cxn ang="0">
                <a:pos x="0" y="362"/>
              </a:cxn>
              <a:cxn ang="0">
                <a:pos x="152" y="0"/>
              </a:cxn>
            </a:cxnLst>
            <a:rect l="0" t="0" r="r" b="b"/>
            <a:pathLst>
              <a:path w="304" h="680">
                <a:moveTo>
                  <a:pt x="152" y="0"/>
                </a:moveTo>
                <a:lnTo>
                  <a:pt x="304" y="362"/>
                </a:lnTo>
                <a:lnTo>
                  <a:pt x="206" y="321"/>
                </a:lnTo>
                <a:lnTo>
                  <a:pt x="185" y="680"/>
                </a:lnTo>
                <a:lnTo>
                  <a:pt x="119" y="680"/>
                </a:lnTo>
                <a:lnTo>
                  <a:pt x="98" y="321"/>
                </a:lnTo>
                <a:lnTo>
                  <a:pt x="0" y="362"/>
                </a:lnTo>
                <a:lnTo>
                  <a:pt x="152" y="0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 w="38100">
            <a:gradFill>
              <a:gsLst>
                <a:gs pos="50000">
                  <a:srgbClr val="FFCF01"/>
                </a:gs>
                <a:gs pos="100000">
                  <a:srgbClr val="E2200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divot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36525" algn="l"/>
              </a:tabLst>
              <a:defRPr/>
            </a:pPr>
            <a:endParaRPr lang="zh-CN" altLang="en-US" sz="1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Freeform 6"/>
          <p:cNvSpPr/>
          <p:nvPr/>
        </p:nvSpPr>
        <p:spPr bwMode="auto">
          <a:xfrm rot="3600000">
            <a:off x="3104795" y="5105194"/>
            <a:ext cx="759647" cy="1262929"/>
          </a:xfrm>
          <a:custGeom>
            <a:avLst/>
            <a:gdLst/>
            <a:ahLst/>
            <a:cxnLst>
              <a:cxn ang="0">
                <a:pos x="152" y="0"/>
              </a:cxn>
              <a:cxn ang="0">
                <a:pos x="304" y="362"/>
              </a:cxn>
              <a:cxn ang="0">
                <a:pos x="206" y="321"/>
              </a:cxn>
              <a:cxn ang="0">
                <a:pos x="185" y="680"/>
              </a:cxn>
              <a:cxn ang="0">
                <a:pos x="119" y="680"/>
              </a:cxn>
              <a:cxn ang="0">
                <a:pos x="98" y="321"/>
              </a:cxn>
              <a:cxn ang="0">
                <a:pos x="0" y="362"/>
              </a:cxn>
              <a:cxn ang="0">
                <a:pos x="152" y="0"/>
              </a:cxn>
            </a:cxnLst>
            <a:rect l="0" t="0" r="r" b="b"/>
            <a:pathLst>
              <a:path w="304" h="680">
                <a:moveTo>
                  <a:pt x="152" y="0"/>
                </a:moveTo>
                <a:lnTo>
                  <a:pt x="304" y="362"/>
                </a:lnTo>
                <a:lnTo>
                  <a:pt x="206" y="321"/>
                </a:lnTo>
                <a:lnTo>
                  <a:pt x="185" y="680"/>
                </a:lnTo>
                <a:lnTo>
                  <a:pt x="119" y="680"/>
                </a:lnTo>
                <a:lnTo>
                  <a:pt x="98" y="321"/>
                </a:lnTo>
                <a:lnTo>
                  <a:pt x="0" y="362"/>
                </a:lnTo>
                <a:lnTo>
                  <a:pt x="152" y="0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 w="38100">
            <a:gradFill>
              <a:gsLst>
                <a:gs pos="50000">
                  <a:srgbClr val="FFCF01"/>
                </a:gs>
                <a:gs pos="100000">
                  <a:srgbClr val="E2200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divot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36525" algn="l"/>
              </a:tabLst>
              <a:defRPr/>
            </a:pPr>
            <a:endParaRPr lang="zh-CN" altLang="en-US" sz="1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Freeform 6"/>
          <p:cNvSpPr/>
          <p:nvPr/>
        </p:nvSpPr>
        <p:spPr bwMode="auto">
          <a:xfrm rot="18000000">
            <a:off x="5290922" y="5105194"/>
            <a:ext cx="759647" cy="1262929"/>
          </a:xfrm>
          <a:custGeom>
            <a:avLst/>
            <a:gdLst/>
            <a:ahLst/>
            <a:cxnLst>
              <a:cxn ang="0">
                <a:pos x="152" y="0"/>
              </a:cxn>
              <a:cxn ang="0">
                <a:pos x="304" y="362"/>
              </a:cxn>
              <a:cxn ang="0">
                <a:pos x="206" y="321"/>
              </a:cxn>
              <a:cxn ang="0">
                <a:pos x="185" y="680"/>
              </a:cxn>
              <a:cxn ang="0">
                <a:pos x="119" y="680"/>
              </a:cxn>
              <a:cxn ang="0">
                <a:pos x="98" y="321"/>
              </a:cxn>
              <a:cxn ang="0">
                <a:pos x="0" y="362"/>
              </a:cxn>
              <a:cxn ang="0">
                <a:pos x="152" y="0"/>
              </a:cxn>
            </a:cxnLst>
            <a:rect l="0" t="0" r="r" b="b"/>
            <a:pathLst>
              <a:path w="304" h="680">
                <a:moveTo>
                  <a:pt x="152" y="0"/>
                </a:moveTo>
                <a:lnTo>
                  <a:pt x="304" y="362"/>
                </a:lnTo>
                <a:lnTo>
                  <a:pt x="206" y="321"/>
                </a:lnTo>
                <a:lnTo>
                  <a:pt x="185" y="680"/>
                </a:lnTo>
                <a:lnTo>
                  <a:pt x="119" y="680"/>
                </a:lnTo>
                <a:lnTo>
                  <a:pt x="98" y="321"/>
                </a:lnTo>
                <a:lnTo>
                  <a:pt x="0" y="362"/>
                </a:lnTo>
                <a:lnTo>
                  <a:pt x="152" y="0"/>
                </a:lnTo>
                <a:close/>
              </a:path>
            </a:pathLst>
          </a:custGeom>
          <a:solidFill>
            <a:schemeClr val="bg1">
              <a:alpha val="65000"/>
            </a:schemeClr>
          </a:solidFill>
          <a:ln w="38100">
            <a:gradFill>
              <a:gsLst>
                <a:gs pos="50000">
                  <a:srgbClr val="FFCF01"/>
                </a:gs>
                <a:gs pos="100000">
                  <a:srgbClr val="E2200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divot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36525" algn="l"/>
              </a:tabLst>
              <a:defRPr/>
            </a:pPr>
            <a:endParaRPr lang="zh-CN" altLang="en-US" sz="1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00193" y="5490445"/>
            <a:ext cx="26642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职业学校的性质决定了教师具有独特的职业内涵及要求</a:t>
            </a:r>
            <a:endParaRPr kumimoji="1" lang="zh-CN" altLang="en-US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179512" y="5500235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职业学校教师的职业特征制约着教师的劳动特点</a:t>
            </a:r>
            <a:endParaRPr kumimoji="1" lang="zh-CN" altLang="en-US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2481309" y="2372164"/>
            <a:ext cx="41940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优化职业学校教师队伍个体结构，就必须使职业学校教师从“单一教学型”向产学研一体化“一专多能型”</a:t>
            </a:r>
            <a:r>
              <a:rPr kumimoji="1" lang="zh-CN" altLang="en-US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转变</a:t>
            </a:r>
            <a:endParaRPr kumimoji="1" lang="zh-CN" altLang="en-US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第二节　职业教育课程开发概述</a:t>
            </a:r>
            <a:br>
              <a:rPr kumimoji="1" lang="en-US" altLang="zh-CN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内容占位符 2"/>
          <p:cNvSpPr>
            <a:spLocks noGrp="1"/>
          </p:cNvSpPr>
          <p:nvPr>
            <p:ph idx="1"/>
          </p:nvPr>
        </p:nvSpPr>
        <p:spPr>
          <a:xfrm>
            <a:off x="683568" y="1124744"/>
            <a:ext cx="7560840" cy="998820"/>
          </a:xfrm>
        </p:spPr>
        <p:txBody>
          <a:bodyPr>
            <a:noAutofit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四、职业教育课程开发主要模式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2996549" y="2666812"/>
            <a:ext cx="2990984" cy="2968210"/>
            <a:chOff x="2975196" y="2234764"/>
            <a:chExt cx="2990984" cy="2968210"/>
          </a:xfrm>
          <a:effectLst>
            <a:reflection blurRad="6350" stA="32000" endPos="37000" dir="5400000" sy="-100000" algn="bl" rotWithShape="0"/>
          </a:effectLst>
        </p:grpSpPr>
        <p:sp>
          <p:nvSpPr>
            <p:cNvPr id="72" name="任意多边形 71"/>
            <p:cNvSpPr/>
            <p:nvPr/>
          </p:nvSpPr>
          <p:spPr>
            <a:xfrm>
              <a:off x="4514422" y="2241093"/>
              <a:ext cx="1359608" cy="1027478"/>
            </a:xfrm>
            <a:custGeom>
              <a:avLst/>
              <a:gdLst>
                <a:gd name="connsiteX0" fmla="*/ 31750 w 1530350"/>
                <a:gd name="connsiteY0" fmla="*/ 0 h 1149350"/>
                <a:gd name="connsiteX1" fmla="*/ 0 w 1530350"/>
                <a:gd name="connsiteY1" fmla="*/ 158750 h 1149350"/>
                <a:gd name="connsiteX2" fmla="*/ 19050 w 1530350"/>
                <a:gd name="connsiteY2" fmla="*/ 330200 h 1149350"/>
                <a:gd name="connsiteX3" fmla="*/ 1358900 w 1530350"/>
                <a:gd name="connsiteY3" fmla="*/ 1149350 h 1149350"/>
                <a:gd name="connsiteX4" fmla="*/ 1530350 w 1530350"/>
                <a:gd name="connsiteY4" fmla="*/ 1123950 h 1149350"/>
                <a:gd name="connsiteX5" fmla="*/ 31750 w 1530350"/>
                <a:gd name="connsiteY5" fmla="*/ 0 h 1149350"/>
                <a:gd name="connsiteX0-1" fmla="*/ 31750 w 1530350"/>
                <a:gd name="connsiteY0-2" fmla="*/ 609 h 1149959"/>
                <a:gd name="connsiteX1-3" fmla="*/ 0 w 1530350"/>
                <a:gd name="connsiteY1-4" fmla="*/ 159359 h 1149959"/>
                <a:gd name="connsiteX2-5" fmla="*/ 19050 w 1530350"/>
                <a:gd name="connsiteY2-6" fmla="*/ 330809 h 1149959"/>
                <a:gd name="connsiteX3-7" fmla="*/ 1358900 w 1530350"/>
                <a:gd name="connsiteY3-8" fmla="*/ 1149959 h 1149959"/>
                <a:gd name="connsiteX4-9" fmla="*/ 1530350 w 1530350"/>
                <a:gd name="connsiteY4-10" fmla="*/ 1124559 h 1149959"/>
                <a:gd name="connsiteX5-11" fmla="*/ 31750 w 1530350"/>
                <a:gd name="connsiteY5-12" fmla="*/ 609 h 1149959"/>
                <a:gd name="connsiteX0-13" fmla="*/ 31750 w 1530350"/>
                <a:gd name="connsiteY0-14" fmla="*/ 820 h 1150170"/>
                <a:gd name="connsiteX1-15" fmla="*/ 0 w 1530350"/>
                <a:gd name="connsiteY1-16" fmla="*/ 159570 h 1150170"/>
                <a:gd name="connsiteX2-17" fmla="*/ 19050 w 1530350"/>
                <a:gd name="connsiteY2-18" fmla="*/ 331020 h 1150170"/>
                <a:gd name="connsiteX3-19" fmla="*/ 1358900 w 1530350"/>
                <a:gd name="connsiteY3-20" fmla="*/ 1150170 h 1150170"/>
                <a:gd name="connsiteX4-21" fmla="*/ 1530350 w 1530350"/>
                <a:gd name="connsiteY4-22" fmla="*/ 1124770 h 1150170"/>
                <a:gd name="connsiteX5-23" fmla="*/ 31750 w 1530350"/>
                <a:gd name="connsiteY5-24" fmla="*/ 820 h 1150170"/>
                <a:gd name="connsiteX0-25" fmla="*/ 28575 w 1530350"/>
                <a:gd name="connsiteY0-26" fmla="*/ 812 h 1156512"/>
                <a:gd name="connsiteX1-27" fmla="*/ 0 w 1530350"/>
                <a:gd name="connsiteY1-28" fmla="*/ 165912 h 1156512"/>
                <a:gd name="connsiteX2-29" fmla="*/ 19050 w 1530350"/>
                <a:gd name="connsiteY2-30" fmla="*/ 337362 h 1156512"/>
                <a:gd name="connsiteX3-31" fmla="*/ 1358900 w 1530350"/>
                <a:gd name="connsiteY3-32" fmla="*/ 1156512 h 1156512"/>
                <a:gd name="connsiteX4-33" fmla="*/ 1530350 w 1530350"/>
                <a:gd name="connsiteY4-34" fmla="*/ 1131112 h 1156512"/>
                <a:gd name="connsiteX5-35" fmla="*/ 28575 w 1530350"/>
                <a:gd name="connsiteY5-36" fmla="*/ 812 h 115651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1530350" h="1156512">
                  <a:moveTo>
                    <a:pt x="28575" y="812"/>
                  </a:moveTo>
                  <a:lnTo>
                    <a:pt x="0" y="165912"/>
                  </a:lnTo>
                  <a:lnTo>
                    <a:pt x="19050" y="337362"/>
                  </a:lnTo>
                  <a:lnTo>
                    <a:pt x="1358900" y="1156512"/>
                  </a:lnTo>
                  <a:lnTo>
                    <a:pt x="1530350" y="1131112"/>
                  </a:lnTo>
                  <a:cubicBezTo>
                    <a:pt x="1364192" y="550087"/>
                    <a:pt x="756708" y="-24588"/>
                    <a:pt x="28575" y="812"/>
                  </a:cubicBezTo>
                  <a:close/>
                </a:path>
              </a:pathLst>
            </a:custGeom>
            <a:solidFill>
              <a:srgbClr val="00518E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 72"/>
            <p:cNvSpPr/>
            <p:nvPr/>
          </p:nvSpPr>
          <p:spPr>
            <a:xfrm>
              <a:off x="5335265" y="3367754"/>
              <a:ext cx="630833" cy="1495958"/>
            </a:xfrm>
            <a:custGeom>
              <a:avLst/>
              <a:gdLst>
                <a:gd name="connsiteX0" fmla="*/ 628650 w 628650"/>
                <a:gd name="connsiteY0" fmla="*/ 0 h 1681163"/>
                <a:gd name="connsiteX1" fmla="*/ 400050 w 628650"/>
                <a:gd name="connsiteY1" fmla="*/ 23813 h 1681163"/>
                <a:gd name="connsiteX2" fmla="*/ 0 w 628650"/>
                <a:gd name="connsiteY2" fmla="*/ 1533525 h 1681163"/>
                <a:gd name="connsiteX3" fmla="*/ 76200 w 628650"/>
                <a:gd name="connsiteY3" fmla="*/ 1681163 h 1681163"/>
                <a:gd name="connsiteX4" fmla="*/ 628650 w 628650"/>
                <a:gd name="connsiteY4" fmla="*/ 0 h 1681163"/>
                <a:gd name="connsiteX0-1" fmla="*/ 628650 w 683816"/>
                <a:gd name="connsiteY0-2" fmla="*/ 0 h 1681163"/>
                <a:gd name="connsiteX1-3" fmla="*/ 400050 w 683816"/>
                <a:gd name="connsiteY1-4" fmla="*/ 23813 h 1681163"/>
                <a:gd name="connsiteX2-5" fmla="*/ 0 w 683816"/>
                <a:gd name="connsiteY2-6" fmla="*/ 1533525 h 1681163"/>
                <a:gd name="connsiteX3-7" fmla="*/ 76200 w 683816"/>
                <a:gd name="connsiteY3-8" fmla="*/ 1681163 h 1681163"/>
                <a:gd name="connsiteX4-9" fmla="*/ 628650 w 683816"/>
                <a:gd name="connsiteY4-10" fmla="*/ 0 h 1681163"/>
                <a:gd name="connsiteX0-11" fmla="*/ 628650 w 698303"/>
                <a:gd name="connsiteY0-12" fmla="*/ 0 h 1681163"/>
                <a:gd name="connsiteX1-13" fmla="*/ 400050 w 698303"/>
                <a:gd name="connsiteY1-14" fmla="*/ 23813 h 1681163"/>
                <a:gd name="connsiteX2-15" fmla="*/ 0 w 698303"/>
                <a:gd name="connsiteY2-16" fmla="*/ 1533525 h 1681163"/>
                <a:gd name="connsiteX3-17" fmla="*/ 76200 w 698303"/>
                <a:gd name="connsiteY3-18" fmla="*/ 1681163 h 1681163"/>
                <a:gd name="connsiteX4-19" fmla="*/ 628650 w 698303"/>
                <a:gd name="connsiteY4-20" fmla="*/ 0 h 1681163"/>
                <a:gd name="connsiteX0-21" fmla="*/ 628650 w 703227"/>
                <a:gd name="connsiteY0-22" fmla="*/ 0 h 1681163"/>
                <a:gd name="connsiteX1-23" fmla="*/ 400050 w 703227"/>
                <a:gd name="connsiteY1-24" fmla="*/ 23813 h 1681163"/>
                <a:gd name="connsiteX2-25" fmla="*/ 0 w 703227"/>
                <a:gd name="connsiteY2-26" fmla="*/ 1533525 h 1681163"/>
                <a:gd name="connsiteX3-27" fmla="*/ 76200 w 703227"/>
                <a:gd name="connsiteY3-28" fmla="*/ 1681163 h 1681163"/>
                <a:gd name="connsiteX4-29" fmla="*/ 628650 w 703227"/>
                <a:gd name="connsiteY4-30" fmla="*/ 0 h 1681163"/>
                <a:gd name="connsiteX0-31" fmla="*/ 628650 w 691004"/>
                <a:gd name="connsiteY0-32" fmla="*/ 0 h 1681163"/>
                <a:gd name="connsiteX1-33" fmla="*/ 400050 w 691004"/>
                <a:gd name="connsiteY1-34" fmla="*/ 23813 h 1681163"/>
                <a:gd name="connsiteX2-35" fmla="*/ 0 w 691004"/>
                <a:gd name="connsiteY2-36" fmla="*/ 1533525 h 1681163"/>
                <a:gd name="connsiteX3-37" fmla="*/ 76200 w 691004"/>
                <a:gd name="connsiteY3-38" fmla="*/ 1681163 h 1681163"/>
                <a:gd name="connsiteX4-39" fmla="*/ 628650 w 691004"/>
                <a:gd name="connsiteY4-40" fmla="*/ 0 h 1681163"/>
                <a:gd name="connsiteX0-41" fmla="*/ 628650 w 691004"/>
                <a:gd name="connsiteY0-42" fmla="*/ 0 h 1681163"/>
                <a:gd name="connsiteX1-43" fmla="*/ 400050 w 691004"/>
                <a:gd name="connsiteY1-44" fmla="*/ 23813 h 1681163"/>
                <a:gd name="connsiteX2-45" fmla="*/ 0 w 691004"/>
                <a:gd name="connsiteY2-46" fmla="*/ 1533525 h 1681163"/>
                <a:gd name="connsiteX3-47" fmla="*/ 76200 w 691004"/>
                <a:gd name="connsiteY3-48" fmla="*/ 1681163 h 1681163"/>
                <a:gd name="connsiteX4-49" fmla="*/ 628650 w 691004"/>
                <a:gd name="connsiteY4-50" fmla="*/ 0 h 1681163"/>
                <a:gd name="connsiteX0-51" fmla="*/ 628650 w 691004"/>
                <a:gd name="connsiteY0-52" fmla="*/ 0 h 1681163"/>
                <a:gd name="connsiteX1-53" fmla="*/ 400050 w 691004"/>
                <a:gd name="connsiteY1-54" fmla="*/ 23813 h 1681163"/>
                <a:gd name="connsiteX2-55" fmla="*/ 0 w 691004"/>
                <a:gd name="connsiteY2-56" fmla="*/ 1533525 h 1681163"/>
                <a:gd name="connsiteX3-57" fmla="*/ 76200 w 691004"/>
                <a:gd name="connsiteY3-58" fmla="*/ 1681163 h 1681163"/>
                <a:gd name="connsiteX4-59" fmla="*/ 628650 w 691004"/>
                <a:gd name="connsiteY4-60" fmla="*/ 0 h 1681163"/>
                <a:gd name="connsiteX0-61" fmla="*/ 628650 w 691004"/>
                <a:gd name="connsiteY0-62" fmla="*/ 0 h 1681163"/>
                <a:gd name="connsiteX1-63" fmla="*/ 400050 w 691004"/>
                <a:gd name="connsiteY1-64" fmla="*/ 23813 h 1681163"/>
                <a:gd name="connsiteX2-65" fmla="*/ 0 w 691004"/>
                <a:gd name="connsiteY2-66" fmla="*/ 1533525 h 1681163"/>
                <a:gd name="connsiteX3-67" fmla="*/ 76200 w 691004"/>
                <a:gd name="connsiteY3-68" fmla="*/ 1681163 h 1681163"/>
                <a:gd name="connsiteX4-69" fmla="*/ 628650 w 691004"/>
                <a:gd name="connsiteY4-70" fmla="*/ 0 h 1681163"/>
                <a:gd name="connsiteX0-71" fmla="*/ 628650 w 691004"/>
                <a:gd name="connsiteY0-72" fmla="*/ 2662 h 1683825"/>
                <a:gd name="connsiteX1-73" fmla="*/ 400050 w 691004"/>
                <a:gd name="connsiteY1-74" fmla="*/ 26475 h 1683825"/>
                <a:gd name="connsiteX2-75" fmla="*/ 0 w 691004"/>
                <a:gd name="connsiteY2-76" fmla="*/ 1536187 h 1683825"/>
                <a:gd name="connsiteX3-77" fmla="*/ 76200 w 691004"/>
                <a:gd name="connsiteY3-78" fmla="*/ 1683825 h 1683825"/>
                <a:gd name="connsiteX4-79" fmla="*/ 628650 w 691004"/>
                <a:gd name="connsiteY4-80" fmla="*/ 2662 h 1683825"/>
                <a:gd name="connsiteX0-81" fmla="*/ 647700 w 710054"/>
                <a:gd name="connsiteY0-82" fmla="*/ 2662 h 1683825"/>
                <a:gd name="connsiteX1-83" fmla="*/ 419100 w 710054"/>
                <a:gd name="connsiteY1-84" fmla="*/ 26475 h 1683825"/>
                <a:gd name="connsiteX2-85" fmla="*/ 0 w 710054"/>
                <a:gd name="connsiteY2-86" fmla="*/ 1545712 h 1683825"/>
                <a:gd name="connsiteX3-87" fmla="*/ 95250 w 710054"/>
                <a:gd name="connsiteY3-88" fmla="*/ 1683825 h 1683825"/>
                <a:gd name="connsiteX4-89" fmla="*/ 647700 w 710054"/>
                <a:gd name="connsiteY4-90" fmla="*/ 2662 h 1683825"/>
                <a:gd name="connsiteX0-91" fmla="*/ 647700 w 710054"/>
                <a:gd name="connsiteY0-92" fmla="*/ 2662 h 1683825"/>
                <a:gd name="connsiteX1-93" fmla="*/ 419100 w 710054"/>
                <a:gd name="connsiteY1-94" fmla="*/ 26475 h 1683825"/>
                <a:gd name="connsiteX2-95" fmla="*/ 0 w 710054"/>
                <a:gd name="connsiteY2-96" fmla="*/ 1545712 h 1683825"/>
                <a:gd name="connsiteX3-97" fmla="*/ 95250 w 710054"/>
                <a:gd name="connsiteY3-98" fmla="*/ 1683825 h 1683825"/>
                <a:gd name="connsiteX4-99" fmla="*/ 647700 w 710054"/>
                <a:gd name="connsiteY4-100" fmla="*/ 2662 h 16838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10054" h="1683825">
                  <a:moveTo>
                    <a:pt x="647700" y="2662"/>
                  </a:moveTo>
                  <a:cubicBezTo>
                    <a:pt x="571500" y="-2100"/>
                    <a:pt x="485775" y="-3688"/>
                    <a:pt x="419100" y="26475"/>
                  </a:cubicBezTo>
                  <a:lnTo>
                    <a:pt x="0" y="1545712"/>
                  </a:lnTo>
                  <a:cubicBezTo>
                    <a:pt x="34925" y="1609212"/>
                    <a:pt x="66675" y="1650487"/>
                    <a:pt x="95250" y="1683825"/>
                  </a:cubicBezTo>
                  <a:cubicBezTo>
                    <a:pt x="460375" y="1466337"/>
                    <a:pt x="868362" y="732913"/>
                    <a:pt x="647700" y="2662"/>
                  </a:cubicBezTo>
                  <a:close/>
                </a:path>
              </a:pathLst>
            </a:custGeom>
            <a:solidFill>
              <a:srgbClr val="00518E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 73"/>
            <p:cNvSpPr/>
            <p:nvPr/>
          </p:nvSpPr>
          <p:spPr>
            <a:xfrm>
              <a:off x="3693580" y="4834094"/>
              <a:ext cx="1636043" cy="368880"/>
            </a:xfrm>
            <a:custGeom>
              <a:avLst/>
              <a:gdLst>
                <a:gd name="connsiteX0" fmla="*/ 0 w 1841500"/>
                <a:gd name="connsiteY0" fmla="*/ 133350 h 133350"/>
                <a:gd name="connsiteX1" fmla="*/ 44450 w 1841500"/>
                <a:gd name="connsiteY1" fmla="*/ 6350 h 133350"/>
                <a:gd name="connsiteX2" fmla="*/ 936625 w 1841500"/>
                <a:gd name="connsiteY2" fmla="*/ 53975 h 133350"/>
                <a:gd name="connsiteX3" fmla="*/ 1552575 w 1841500"/>
                <a:gd name="connsiteY3" fmla="*/ 19050 h 133350"/>
                <a:gd name="connsiteX4" fmla="*/ 1768475 w 1841500"/>
                <a:gd name="connsiteY4" fmla="*/ 0 h 133350"/>
                <a:gd name="connsiteX5" fmla="*/ 1841500 w 1841500"/>
                <a:gd name="connsiteY5" fmla="*/ 107950 h 133350"/>
                <a:gd name="connsiteX6" fmla="*/ 0 w 1841500"/>
                <a:gd name="connsiteY6" fmla="*/ 133350 h 133350"/>
                <a:gd name="connsiteX0-1" fmla="*/ 0 w 1841500"/>
                <a:gd name="connsiteY0-2" fmla="*/ 133350 h 270385"/>
                <a:gd name="connsiteX1-3" fmla="*/ 44450 w 1841500"/>
                <a:gd name="connsiteY1-4" fmla="*/ 6350 h 270385"/>
                <a:gd name="connsiteX2-5" fmla="*/ 936625 w 1841500"/>
                <a:gd name="connsiteY2-6" fmla="*/ 53975 h 270385"/>
                <a:gd name="connsiteX3-7" fmla="*/ 1552575 w 1841500"/>
                <a:gd name="connsiteY3-8" fmla="*/ 19050 h 270385"/>
                <a:gd name="connsiteX4-9" fmla="*/ 1768475 w 1841500"/>
                <a:gd name="connsiteY4-10" fmla="*/ 0 h 270385"/>
                <a:gd name="connsiteX5-11" fmla="*/ 1841500 w 1841500"/>
                <a:gd name="connsiteY5-12" fmla="*/ 107950 h 270385"/>
                <a:gd name="connsiteX6-13" fmla="*/ 0 w 1841500"/>
                <a:gd name="connsiteY6-14" fmla="*/ 133350 h 270385"/>
                <a:gd name="connsiteX0-15" fmla="*/ 0 w 1841500"/>
                <a:gd name="connsiteY0-16" fmla="*/ 133350 h 363553"/>
                <a:gd name="connsiteX1-17" fmla="*/ 44450 w 1841500"/>
                <a:gd name="connsiteY1-18" fmla="*/ 6350 h 363553"/>
                <a:gd name="connsiteX2-19" fmla="*/ 936625 w 1841500"/>
                <a:gd name="connsiteY2-20" fmla="*/ 53975 h 363553"/>
                <a:gd name="connsiteX3-21" fmla="*/ 1552575 w 1841500"/>
                <a:gd name="connsiteY3-22" fmla="*/ 19050 h 363553"/>
                <a:gd name="connsiteX4-23" fmla="*/ 1768475 w 1841500"/>
                <a:gd name="connsiteY4-24" fmla="*/ 0 h 363553"/>
                <a:gd name="connsiteX5-25" fmla="*/ 1841500 w 1841500"/>
                <a:gd name="connsiteY5-26" fmla="*/ 107950 h 363553"/>
                <a:gd name="connsiteX6-27" fmla="*/ 0 w 1841500"/>
                <a:gd name="connsiteY6-28" fmla="*/ 133350 h 363553"/>
                <a:gd name="connsiteX0-29" fmla="*/ 0 w 1841500"/>
                <a:gd name="connsiteY0-30" fmla="*/ 133350 h 398119"/>
                <a:gd name="connsiteX1-31" fmla="*/ 44450 w 1841500"/>
                <a:gd name="connsiteY1-32" fmla="*/ 6350 h 398119"/>
                <a:gd name="connsiteX2-33" fmla="*/ 936625 w 1841500"/>
                <a:gd name="connsiteY2-34" fmla="*/ 53975 h 398119"/>
                <a:gd name="connsiteX3-35" fmla="*/ 1552575 w 1841500"/>
                <a:gd name="connsiteY3-36" fmla="*/ 19050 h 398119"/>
                <a:gd name="connsiteX4-37" fmla="*/ 1768475 w 1841500"/>
                <a:gd name="connsiteY4-38" fmla="*/ 0 h 398119"/>
                <a:gd name="connsiteX5-39" fmla="*/ 1841500 w 1841500"/>
                <a:gd name="connsiteY5-40" fmla="*/ 107950 h 398119"/>
                <a:gd name="connsiteX6-41" fmla="*/ 0 w 1841500"/>
                <a:gd name="connsiteY6-42" fmla="*/ 133350 h 398119"/>
                <a:gd name="connsiteX0-43" fmla="*/ 0 w 1841500"/>
                <a:gd name="connsiteY0-44" fmla="*/ 133350 h 404461"/>
                <a:gd name="connsiteX1-45" fmla="*/ 44450 w 1841500"/>
                <a:gd name="connsiteY1-46" fmla="*/ 6350 h 404461"/>
                <a:gd name="connsiteX2-47" fmla="*/ 936625 w 1841500"/>
                <a:gd name="connsiteY2-48" fmla="*/ 53975 h 404461"/>
                <a:gd name="connsiteX3-49" fmla="*/ 1552575 w 1841500"/>
                <a:gd name="connsiteY3-50" fmla="*/ 19050 h 404461"/>
                <a:gd name="connsiteX4-51" fmla="*/ 1768475 w 1841500"/>
                <a:gd name="connsiteY4-52" fmla="*/ 0 h 404461"/>
                <a:gd name="connsiteX5-53" fmla="*/ 1841500 w 1841500"/>
                <a:gd name="connsiteY5-54" fmla="*/ 107950 h 404461"/>
                <a:gd name="connsiteX6-55" fmla="*/ 0 w 1841500"/>
                <a:gd name="connsiteY6-56" fmla="*/ 133350 h 404461"/>
                <a:gd name="connsiteX0-57" fmla="*/ 0 w 1841500"/>
                <a:gd name="connsiteY0-58" fmla="*/ 133350 h 410845"/>
                <a:gd name="connsiteX1-59" fmla="*/ 44450 w 1841500"/>
                <a:gd name="connsiteY1-60" fmla="*/ 6350 h 410845"/>
                <a:gd name="connsiteX2-61" fmla="*/ 936625 w 1841500"/>
                <a:gd name="connsiteY2-62" fmla="*/ 53975 h 410845"/>
                <a:gd name="connsiteX3-63" fmla="*/ 1552575 w 1841500"/>
                <a:gd name="connsiteY3-64" fmla="*/ 19050 h 410845"/>
                <a:gd name="connsiteX4-65" fmla="*/ 1768475 w 1841500"/>
                <a:gd name="connsiteY4-66" fmla="*/ 0 h 410845"/>
                <a:gd name="connsiteX5-67" fmla="*/ 1841500 w 1841500"/>
                <a:gd name="connsiteY5-68" fmla="*/ 107950 h 410845"/>
                <a:gd name="connsiteX6-69" fmla="*/ 0 w 1841500"/>
                <a:gd name="connsiteY6-70" fmla="*/ 133350 h 410845"/>
                <a:gd name="connsiteX0-71" fmla="*/ 0 w 1841500"/>
                <a:gd name="connsiteY0-72" fmla="*/ 133350 h 415206"/>
                <a:gd name="connsiteX1-73" fmla="*/ 44450 w 1841500"/>
                <a:gd name="connsiteY1-74" fmla="*/ 6350 h 415206"/>
                <a:gd name="connsiteX2-75" fmla="*/ 936625 w 1841500"/>
                <a:gd name="connsiteY2-76" fmla="*/ 53975 h 415206"/>
                <a:gd name="connsiteX3-77" fmla="*/ 1552575 w 1841500"/>
                <a:gd name="connsiteY3-78" fmla="*/ 19050 h 415206"/>
                <a:gd name="connsiteX4-79" fmla="*/ 1768475 w 1841500"/>
                <a:gd name="connsiteY4-80" fmla="*/ 0 h 415206"/>
                <a:gd name="connsiteX5-81" fmla="*/ 1841500 w 1841500"/>
                <a:gd name="connsiteY5-82" fmla="*/ 107950 h 415206"/>
                <a:gd name="connsiteX6-83" fmla="*/ 0 w 1841500"/>
                <a:gd name="connsiteY6-84" fmla="*/ 133350 h 4152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841500" h="415206">
                  <a:moveTo>
                    <a:pt x="0" y="133350"/>
                  </a:moveTo>
                  <a:lnTo>
                    <a:pt x="44450" y="6350"/>
                  </a:lnTo>
                  <a:lnTo>
                    <a:pt x="936625" y="53975"/>
                  </a:lnTo>
                  <a:lnTo>
                    <a:pt x="1552575" y="19050"/>
                  </a:lnTo>
                  <a:lnTo>
                    <a:pt x="1768475" y="0"/>
                  </a:lnTo>
                  <a:lnTo>
                    <a:pt x="1841500" y="107950"/>
                  </a:lnTo>
                  <a:cubicBezTo>
                    <a:pt x="1183217" y="583142"/>
                    <a:pt x="382058" y="439208"/>
                    <a:pt x="0" y="133350"/>
                  </a:cubicBezTo>
                  <a:close/>
                </a:path>
              </a:pathLst>
            </a:custGeom>
            <a:solidFill>
              <a:srgbClr val="00518E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>
              <a:off x="2976319" y="3339091"/>
              <a:ext cx="680591" cy="1548597"/>
            </a:xfrm>
            <a:custGeom>
              <a:avLst/>
              <a:gdLst>
                <a:gd name="connsiteX0" fmla="*/ 0 w 685800"/>
                <a:gd name="connsiteY0" fmla="*/ 0 h 1727200"/>
                <a:gd name="connsiteX1" fmla="*/ 298450 w 685800"/>
                <a:gd name="connsiteY1" fmla="*/ 82550 h 1727200"/>
                <a:gd name="connsiteX2" fmla="*/ 685800 w 685800"/>
                <a:gd name="connsiteY2" fmla="*/ 1555750 h 1727200"/>
                <a:gd name="connsiteX3" fmla="*/ 603250 w 685800"/>
                <a:gd name="connsiteY3" fmla="*/ 1727200 h 1727200"/>
                <a:gd name="connsiteX4" fmla="*/ 0 w 685800"/>
                <a:gd name="connsiteY4" fmla="*/ 0 h 1727200"/>
                <a:gd name="connsiteX0-1" fmla="*/ 51981 w 737781"/>
                <a:gd name="connsiteY0-2" fmla="*/ 0 h 1727200"/>
                <a:gd name="connsiteX1-3" fmla="*/ 350431 w 737781"/>
                <a:gd name="connsiteY1-4" fmla="*/ 82550 h 1727200"/>
                <a:gd name="connsiteX2-5" fmla="*/ 737781 w 737781"/>
                <a:gd name="connsiteY2-6" fmla="*/ 1555750 h 1727200"/>
                <a:gd name="connsiteX3-7" fmla="*/ 655231 w 737781"/>
                <a:gd name="connsiteY3-8" fmla="*/ 1727200 h 1727200"/>
                <a:gd name="connsiteX4-9" fmla="*/ 51981 w 737781"/>
                <a:gd name="connsiteY4-10" fmla="*/ 0 h 1727200"/>
                <a:gd name="connsiteX0-11" fmla="*/ 61641 w 747441"/>
                <a:gd name="connsiteY0-12" fmla="*/ 0 h 1727200"/>
                <a:gd name="connsiteX1-13" fmla="*/ 360091 w 747441"/>
                <a:gd name="connsiteY1-14" fmla="*/ 82550 h 1727200"/>
                <a:gd name="connsiteX2-15" fmla="*/ 747441 w 747441"/>
                <a:gd name="connsiteY2-16" fmla="*/ 1555750 h 1727200"/>
                <a:gd name="connsiteX3-17" fmla="*/ 664891 w 747441"/>
                <a:gd name="connsiteY3-18" fmla="*/ 1727200 h 1727200"/>
                <a:gd name="connsiteX4-19" fmla="*/ 61641 w 747441"/>
                <a:gd name="connsiteY4-20" fmla="*/ 0 h 1727200"/>
                <a:gd name="connsiteX0-21" fmla="*/ 48067 w 733867"/>
                <a:gd name="connsiteY0-22" fmla="*/ 0 h 1727200"/>
                <a:gd name="connsiteX1-23" fmla="*/ 346517 w 733867"/>
                <a:gd name="connsiteY1-24" fmla="*/ 82550 h 1727200"/>
                <a:gd name="connsiteX2-25" fmla="*/ 733867 w 733867"/>
                <a:gd name="connsiteY2-26" fmla="*/ 1555750 h 1727200"/>
                <a:gd name="connsiteX3-27" fmla="*/ 651317 w 733867"/>
                <a:gd name="connsiteY3-28" fmla="*/ 1727200 h 1727200"/>
                <a:gd name="connsiteX4-29" fmla="*/ 48067 w 733867"/>
                <a:gd name="connsiteY4-30" fmla="*/ 0 h 1727200"/>
                <a:gd name="connsiteX0-31" fmla="*/ 66292 w 752092"/>
                <a:gd name="connsiteY0-32" fmla="*/ 0 h 1727200"/>
                <a:gd name="connsiteX1-33" fmla="*/ 364742 w 752092"/>
                <a:gd name="connsiteY1-34" fmla="*/ 82550 h 1727200"/>
                <a:gd name="connsiteX2-35" fmla="*/ 752092 w 752092"/>
                <a:gd name="connsiteY2-36" fmla="*/ 1555750 h 1727200"/>
                <a:gd name="connsiteX3-37" fmla="*/ 669542 w 752092"/>
                <a:gd name="connsiteY3-38" fmla="*/ 1727200 h 1727200"/>
                <a:gd name="connsiteX4-39" fmla="*/ 66292 w 752092"/>
                <a:gd name="connsiteY4-40" fmla="*/ 0 h 1727200"/>
                <a:gd name="connsiteX0-41" fmla="*/ 66292 w 752092"/>
                <a:gd name="connsiteY0-42" fmla="*/ 0 h 1736725"/>
                <a:gd name="connsiteX1-43" fmla="*/ 364742 w 752092"/>
                <a:gd name="connsiteY1-44" fmla="*/ 92075 h 1736725"/>
                <a:gd name="connsiteX2-45" fmla="*/ 752092 w 752092"/>
                <a:gd name="connsiteY2-46" fmla="*/ 1565275 h 1736725"/>
                <a:gd name="connsiteX3-47" fmla="*/ 669542 w 752092"/>
                <a:gd name="connsiteY3-48" fmla="*/ 1736725 h 1736725"/>
                <a:gd name="connsiteX4-49" fmla="*/ 66292 w 752092"/>
                <a:gd name="connsiteY4-50" fmla="*/ 0 h 1736725"/>
                <a:gd name="connsiteX0-51" fmla="*/ 64623 w 750423"/>
                <a:gd name="connsiteY0-52" fmla="*/ 0 h 1755775"/>
                <a:gd name="connsiteX1-53" fmla="*/ 363073 w 750423"/>
                <a:gd name="connsiteY1-54" fmla="*/ 92075 h 1755775"/>
                <a:gd name="connsiteX2-55" fmla="*/ 750423 w 750423"/>
                <a:gd name="connsiteY2-56" fmla="*/ 1565275 h 1755775"/>
                <a:gd name="connsiteX3-57" fmla="*/ 686923 w 750423"/>
                <a:gd name="connsiteY3-58" fmla="*/ 1755775 h 1755775"/>
                <a:gd name="connsiteX4-59" fmla="*/ 64623 w 750423"/>
                <a:gd name="connsiteY4-60" fmla="*/ 0 h 1755775"/>
                <a:gd name="connsiteX0-61" fmla="*/ 78695 w 764495"/>
                <a:gd name="connsiteY0-62" fmla="*/ 0 h 1755775"/>
                <a:gd name="connsiteX1-63" fmla="*/ 377145 w 764495"/>
                <a:gd name="connsiteY1-64" fmla="*/ 92075 h 1755775"/>
                <a:gd name="connsiteX2-65" fmla="*/ 764495 w 764495"/>
                <a:gd name="connsiteY2-66" fmla="*/ 1565275 h 1755775"/>
                <a:gd name="connsiteX3-67" fmla="*/ 700995 w 764495"/>
                <a:gd name="connsiteY3-68" fmla="*/ 1755775 h 1755775"/>
                <a:gd name="connsiteX4-69" fmla="*/ 78695 w 764495"/>
                <a:gd name="connsiteY4-70" fmla="*/ 0 h 1755775"/>
                <a:gd name="connsiteX0-71" fmla="*/ 80260 w 766060"/>
                <a:gd name="connsiteY0-72" fmla="*/ 0 h 1743075"/>
                <a:gd name="connsiteX1-73" fmla="*/ 378710 w 766060"/>
                <a:gd name="connsiteY1-74" fmla="*/ 92075 h 1743075"/>
                <a:gd name="connsiteX2-75" fmla="*/ 766060 w 766060"/>
                <a:gd name="connsiteY2-76" fmla="*/ 1565275 h 1743075"/>
                <a:gd name="connsiteX3-77" fmla="*/ 689860 w 766060"/>
                <a:gd name="connsiteY3-78" fmla="*/ 1743075 h 1743075"/>
                <a:gd name="connsiteX4-79" fmla="*/ 80260 w 766060"/>
                <a:gd name="connsiteY4-80" fmla="*/ 0 h 174307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66060" h="1743075">
                  <a:moveTo>
                    <a:pt x="80260" y="0"/>
                  </a:moveTo>
                  <a:lnTo>
                    <a:pt x="378710" y="92075"/>
                  </a:lnTo>
                  <a:lnTo>
                    <a:pt x="766060" y="1565275"/>
                  </a:lnTo>
                  <a:lnTo>
                    <a:pt x="689860" y="1743075"/>
                  </a:lnTo>
                  <a:cubicBezTo>
                    <a:pt x="199852" y="1399117"/>
                    <a:pt x="-169507" y="677333"/>
                    <a:pt x="80260" y="0"/>
                  </a:cubicBezTo>
                  <a:close/>
                </a:path>
              </a:pathLst>
            </a:custGeom>
            <a:solidFill>
              <a:srgbClr val="00518E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任意多边形 75"/>
            <p:cNvSpPr/>
            <p:nvPr/>
          </p:nvSpPr>
          <p:spPr>
            <a:xfrm>
              <a:off x="3065256" y="2234764"/>
              <a:ext cx="1423779" cy="1095864"/>
            </a:xfrm>
            <a:custGeom>
              <a:avLst/>
              <a:gdLst>
                <a:gd name="connsiteX0" fmla="*/ 0 w 1638300"/>
                <a:gd name="connsiteY0" fmla="*/ 1162050 h 1238250"/>
                <a:gd name="connsiteX1" fmla="*/ 387350 w 1638300"/>
                <a:gd name="connsiteY1" fmla="*/ 1238250 h 1238250"/>
                <a:gd name="connsiteX2" fmla="*/ 1638300 w 1638300"/>
                <a:gd name="connsiteY2" fmla="*/ 260350 h 1238250"/>
                <a:gd name="connsiteX3" fmla="*/ 1536700 w 1638300"/>
                <a:gd name="connsiteY3" fmla="*/ 0 h 1238250"/>
                <a:gd name="connsiteX4" fmla="*/ 0 w 1638300"/>
                <a:gd name="connsiteY4" fmla="*/ 1162050 h 1238250"/>
                <a:gd name="connsiteX0-1" fmla="*/ 0 w 1638300"/>
                <a:gd name="connsiteY0-2" fmla="*/ 1162050 h 1238250"/>
                <a:gd name="connsiteX1-3" fmla="*/ 387350 w 1638300"/>
                <a:gd name="connsiteY1-4" fmla="*/ 1238250 h 1238250"/>
                <a:gd name="connsiteX2-5" fmla="*/ 1638300 w 1638300"/>
                <a:gd name="connsiteY2-6" fmla="*/ 260350 h 1238250"/>
                <a:gd name="connsiteX3-7" fmla="*/ 1536700 w 1638300"/>
                <a:gd name="connsiteY3-8" fmla="*/ 0 h 1238250"/>
                <a:gd name="connsiteX4-9" fmla="*/ 0 w 1638300"/>
                <a:gd name="connsiteY4-10" fmla="*/ 1162050 h 1238250"/>
                <a:gd name="connsiteX0-11" fmla="*/ 0 w 1638300"/>
                <a:gd name="connsiteY0-12" fmla="*/ 1162050 h 1238250"/>
                <a:gd name="connsiteX1-13" fmla="*/ 387350 w 1638300"/>
                <a:gd name="connsiteY1-14" fmla="*/ 1238250 h 1238250"/>
                <a:gd name="connsiteX2-15" fmla="*/ 1638300 w 1638300"/>
                <a:gd name="connsiteY2-16" fmla="*/ 260350 h 1238250"/>
                <a:gd name="connsiteX3-17" fmla="*/ 1536700 w 1638300"/>
                <a:gd name="connsiteY3-18" fmla="*/ 0 h 1238250"/>
                <a:gd name="connsiteX4-19" fmla="*/ 0 w 1638300"/>
                <a:gd name="connsiteY4-20" fmla="*/ 1162050 h 1238250"/>
                <a:gd name="connsiteX0-21" fmla="*/ 0 w 1638300"/>
                <a:gd name="connsiteY0-22" fmla="*/ 1162050 h 1238250"/>
                <a:gd name="connsiteX1-23" fmla="*/ 387350 w 1638300"/>
                <a:gd name="connsiteY1-24" fmla="*/ 1238250 h 1238250"/>
                <a:gd name="connsiteX2-25" fmla="*/ 1638300 w 1638300"/>
                <a:gd name="connsiteY2-26" fmla="*/ 260350 h 1238250"/>
                <a:gd name="connsiteX3-27" fmla="*/ 1536700 w 1638300"/>
                <a:gd name="connsiteY3-28" fmla="*/ 0 h 1238250"/>
                <a:gd name="connsiteX4-29" fmla="*/ 0 w 1638300"/>
                <a:gd name="connsiteY4-30" fmla="*/ 1162050 h 1238250"/>
                <a:gd name="connsiteX0-31" fmla="*/ 0 w 1638300"/>
                <a:gd name="connsiteY0-32" fmla="*/ 1162050 h 1238250"/>
                <a:gd name="connsiteX1-33" fmla="*/ 387350 w 1638300"/>
                <a:gd name="connsiteY1-34" fmla="*/ 1238250 h 1238250"/>
                <a:gd name="connsiteX2-35" fmla="*/ 1638300 w 1638300"/>
                <a:gd name="connsiteY2-36" fmla="*/ 260350 h 1238250"/>
                <a:gd name="connsiteX3-37" fmla="*/ 1536700 w 1638300"/>
                <a:gd name="connsiteY3-38" fmla="*/ 0 h 1238250"/>
                <a:gd name="connsiteX4-39" fmla="*/ 0 w 1638300"/>
                <a:gd name="connsiteY4-40" fmla="*/ 1162050 h 1238250"/>
                <a:gd name="connsiteX0-41" fmla="*/ 0 w 1638300"/>
                <a:gd name="connsiteY0-42" fmla="*/ 1159669 h 1235869"/>
                <a:gd name="connsiteX1-43" fmla="*/ 387350 w 1638300"/>
                <a:gd name="connsiteY1-44" fmla="*/ 1235869 h 1235869"/>
                <a:gd name="connsiteX2-45" fmla="*/ 1638300 w 1638300"/>
                <a:gd name="connsiteY2-46" fmla="*/ 257969 h 1235869"/>
                <a:gd name="connsiteX3-47" fmla="*/ 1543843 w 1638300"/>
                <a:gd name="connsiteY3-48" fmla="*/ 0 h 1235869"/>
                <a:gd name="connsiteX4-49" fmla="*/ 0 w 1638300"/>
                <a:gd name="connsiteY4-50" fmla="*/ 1159669 h 1235869"/>
                <a:gd name="connsiteX0-51" fmla="*/ 0 w 1638300"/>
                <a:gd name="connsiteY0-52" fmla="*/ 1159669 h 1235869"/>
                <a:gd name="connsiteX1-53" fmla="*/ 387350 w 1638300"/>
                <a:gd name="connsiteY1-54" fmla="*/ 1235869 h 1235869"/>
                <a:gd name="connsiteX2-55" fmla="*/ 1638300 w 1638300"/>
                <a:gd name="connsiteY2-56" fmla="*/ 257969 h 1235869"/>
                <a:gd name="connsiteX3-57" fmla="*/ 1543843 w 1638300"/>
                <a:gd name="connsiteY3-58" fmla="*/ 0 h 1235869"/>
                <a:gd name="connsiteX4-59" fmla="*/ 0 w 1638300"/>
                <a:gd name="connsiteY4-60" fmla="*/ 1159669 h 1235869"/>
                <a:gd name="connsiteX0-61" fmla="*/ 0 w 1650206"/>
                <a:gd name="connsiteY0-62" fmla="*/ 1152525 h 1235869"/>
                <a:gd name="connsiteX1-63" fmla="*/ 399256 w 1650206"/>
                <a:gd name="connsiteY1-64" fmla="*/ 1235869 h 1235869"/>
                <a:gd name="connsiteX2-65" fmla="*/ 1650206 w 1650206"/>
                <a:gd name="connsiteY2-66" fmla="*/ 257969 h 1235869"/>
                <a:gd name="connsiteX3-67" fmla="*/ 1555749 w 1650206"/>
                <a:gd name="connsiteY3-68" fmla="*/ 0 h 1235869"/>
                <a:gd name="connsiteX4-69" fmla="*/ 0 w 1650206"/>
                <a:gd name="connsiteY4-70" fmla="*/ 1152525 h 1235869"/>
                <a:gd name="connsiteX0-71" fmla="*/ 0 w 1650206"/>
                <a:gd name="connsiteY0-72" fmla="*/ 1152525 h 1235869"/>
                <a:gd name="connsiteX1-73" fmla="*/ 399256 w 1650206"/>
                <a:gd name="connsiteY1-74" fmla="*/ 1235869 h 1235869"/>
                <a:gd name="connsiteX2-75" fmla="*/ 1650206 w 1650206"/>
                <a:gd name="connsiteY2-76" fmla="*/ 257969 h 1235869"/>
                <a:gd name="connsiteX3-77" fmla="*/ 1555749 w 1650206"/>
                <a:gd name="connsiteY3-78" fmla="*/ 0 h 1235869"/>
                <a:gd name="connsiteX4-79" fmla="*/ 0 w 1650206"/>
                <a:gd name="connsiteY4-80" fmla="*/ 1152525 h 1235869"/>
                <a:gd name="connsiteX0-81" fmla="*/ 0 w 1588293"/>
                <a:gd name="connsiteY0-82" fmla="*/ 1152525 h 1235869"/>
                <a:gd name="connsiteX1-83" fmla="*/ 399256 w 1588293"/>
                <a:gd name="connsiteY1-84" fmla="*/ 1235869 h 1235869"/>
                <a:gd name="connsiteX2-85" fmla="*/ 1588293 w 1588293"/>
                <a:gd name="connsiteY2-86" fmla="*/ 281782 h 1235869"/>
                <a:gd name="connsiteX3-87" fmla="*/ 1555749 w 1588293"/>
                <a:gd name="connsiteY3-88" fmla="*/ 0 h 1235869"/>
                <a:gd name="connsiteX4-89" fmla="*/ 0 w 1588293"/>
                <a:gd name="connsiteY4-90" fmla="*/ 1152525 h 1235869"/>
                <a:gd name="connsiteX0-91" fmla="*/ 0 w 1602580"/>
                <a:gd name="connsiteY0-92" fmla="*/ 1152525 h 1235869"/>
                <a:gd name="connsiteX1-93" fmla="*/ 399256 w 1602580"/>
                <a:gd name="connsiteY1-94" fmla="*/ 1235869 h 1235869"/>
                <a:gd name="connsiteX2-95" fmla="*/ 1602580 w 1602580"/>
                <a:gd name="connsiteY2-96" fmla="*/ 281782 h 1235869"/>
                <a:gd name="connsiteX3-97" fmla="*/ 1555749 w 1602580"/>
                <a:gd name="connsiteY3-98" fmla="*/ 0 h 1235869"/>
                <a:gd name="connsiteX4-99" fmla="*/ 0 w 1602580"/>
                <a:gd name="connsiteY4-100" fmla="*/ 1152525 h 1235869"/>
                <a:gd name="connsiteX0-101" fmla="*/ 0 w 1602580"/>
                <a:gd name="connsiteY0-102" fmla="*/ 1152525 h 1235869"/>
                <a:gd name="connsiteX1-103" fmla="*/ 399256 w 1602580"/>
                <a:gd name="connsiteY1-104" fmla="*/ 1235869 h 1235869"/>
                <a:gd name="connsiteX2-105" fmla="*/ 1602580 w 1602580"/>
                <a:gd name="connsiteY2-106" fmla="*/ 281782 h 1235869"/>
                <a:gd name="connsiteX3-107" fmla="*/ 1555749 w 1602580"/>
                <a:gd name="connsiteY3-108" fmla="*/ 0 h 1235869"/>
                <a:gd name="connsiteX4-109" fmla="*/ 0 w 1602580"/>
                <a:gd name="connsiteY4-110" fmla="*/ 1152525 h 1235869"/>
                <a:gd name="connsiteX0-111" fmla="*/ 0 w 1602580"/>
                <a:gd name="connsiteY0-112" fmla="*/ 1150143 h 1233487"/>
                <a:gd name="connsiteX1-113" fmla="*/ 399256 w 1602580"/>
                <a:gd name="connsiteY1-114" fmla="*/ 1233487 h 1233487"/>
                <a:gd name="connsiteX2-115" fmla="*/ 1602580 w 1602580"/>
                <a:gd name="connsiteY2-116" fmla="*/ 279400 h 1233487"/>
                <a:gd name="connsiteX3-117" fmla="*/ 1555749 w 1602580"/>
                <a:gd name="connsiteY3-118" fmla="*/ 0 h 1233487"/>
                <a:gd name="connsiteX4-119" fmla="*/ 0 w 1602580"/>
                <a:gd name="connsiteY4-120" fmla="*/ 1150143 h 123348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602580" h="1233487">
                  <a:moveTo>
                    <a:pt x="0" y="1150143"/>
                  </a:moveTo>
                  <a:lnTo>
                    <a:pt x="399256" y="1233487"/>
                  </a:lnTo>
                  <a:lnTo>
                    <a:pt x="1602580" y="279400"/>
                  </a:lnTo>
                  <a:lnTo>
                    <a:pt x="1555749" y="0"/>
                  </a:lnTo>
                  <a:cubicBezTo>
                    <a:pt x="418041" y="73025"/>
                    <a:pt x="82814" y="901699"/>
                    <a:pt x="0" y="1150143"/>
                  </a:cubicBezTo>
                  <a:close/>
                </a:path>
              </a:pathLst>
            </a:custGeom>
            <a:solidFill>
              <a:srgbClr val="00518E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3099545" y="2382414"/>
              <a:ext cx="2720429" cy="2720424"/>
            </a:xfrm>
            <a:prstGeom prst="ellipse">
              <a:avLst/>
            </a:pr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0" scaled="1"/>
              <a:tileRect/>
            </a:gradFill>
            <a:ln w="31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3382318" y="2665187"/>
              <a:ext cx="2154882" cy="2154878"/>
            </a:xfrm>
            <a:prstGeom prst="ellipse">
              <a:avLst/>
            </a:pr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200000" scaled="0"/>
              <a:tileRect/>
            </a:gradFill>
            <a:ln w="31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3763958" y="3046826"/>
              <a:ext cx="1391602" cy="1391600"/>
            </a:xfrm>
            <a:prstGeom prst="ellipse">
              <a:avLst/>
            </a:pr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22"/>
            <p:cNvSpPr/>
            <p:nvPr/>
          </p:nvSpPr>
          <p:spPr>
            <a:xfrm>
              <a:off x="3063286" y="2238331"/>
              <a:ext cx="1391620" cy="1449889"/>
            </a:xfrm>
            <a:custGeom>
              <a:avLst/>
              <a:gdLst>
                <a:gd name="connsiteX0" fmla="*/ 1454513 w 1460575"/>
                <a:gd name="connsiteY0" fmla="*/ 0 h 1521735"/>
                <a:gd name="connsiteX1" fmla="*/ 1460575 w 1460575"/>
                <a:gd name="connsiteY1" fmla="*/ 1521735 h 1521735"/>
                <a:gd name="connsiteX2" fmla="*/ 0 w 1460575"/>
                <a:gd name="connsiteY2" fmla="*/ 1075295 h 1521735"/>
                <a:gd name="connsiteX3" fmla="*/ 1454513 w 1460575"/>
                <a:gd name="connsiteY3" fmla="*/ 0 h 1521735"/>
                <a:gd name="connsiteX0-1" fmla="*/ 1454513 w 1460575"/>
                <a:gd name="connsiteY0-2" fmla="*/ 0 h 1521735"/>
                <a:gd name="connsiteX1-3" fmla="*/ 1460575 w 1460575"/>
                <a:gd name="connsiteY1-4" fmla="*/ 1521735 h 1521735"/>
                <a:gd name="connsiteX2-5" fmla="*/ 0 w 1460575"/>
                <a:gd name="connsiteY2-6" fmla="*/ 1075295 h 1521735"/>
                <a:gd name="connsiteX3-7" fmla="*/ 1454513 w 1460575"/>
                <a:gd name="connsiteY3-8" fmla="*/ 0 h 1521735"/>
                <a:gd name="connsiteX0-9" fmla="*/ 1454513 w 1460575"/>
                <a:gd name="connsiteY0-10" fmla="*/ 0 h 1521735"/>
                <a:gd name="connsiteX1-11" fmla="*/ 1460575 w 1460575"/>
                <a:gd name="connsiteY1-12" fmla="*/ 1521735 h 1521735"/>
                <a:gd name="connsiteX2-13" fmla="*/ 0 w 1460575"/>
                <a:gd name="connsiteY2-14" fmla="*/ 1075295 h 1521735"/>
                <a:gd name="connsiteX3-15" fmla="*/ 1454513 w 1460575"/>
                <a:gd name="connsiteY3-16" fmla="*/ 0 h 1521735"/>
                <a:gd name="connsiteX0-17" fmla="*/ 1454513 w 1460575"/>
                <a:gd name="connsiteY0-18" fmla="*/ 0 h 1521735"/>
                <a:gd name="connsiteX1-19" fmla="*/ 1460575 w 1460575"/>
                <a:gd name="connsiteY1-20" fmla="*/ 1521735 h 1521735"/>
                <a:gd name="connsiteX2-21" fmla="*/ 0 w 1460575"/>
                <a:gd name="connsiteY2-22" fmla="*/ 1075295 h 1521735"/>
                <a:gd name="connsiteX3-23" fmla="*/ 1454513 w 1460575"/>
                <a:gd name="connsiteY3-24" fmla="*/ 0 h 1521735"/>
                <a:gd name="connsiteX0-25" fmla="*/ 1454513 w 1460575"/>
                <a:gd name="connsiteY0-26" fmla="*/ 0 h 1521735"/>
                <a:gd name="connsiteX1-27" fmla="*/ 1460575 w 1460575"/>
                <a:gd name="connsiteY1-28" fmla="*/ 1521735 h 1521735"/>
                <a:gd name="connsiteX2-29" fmla="*/ 0 w 1460575"/>
                <a:gd name="connsiteY2-30" fmla="*/ 1075295 h 1521735"/>
                <a:gd name="connsiteX3-31" fmla="*/ 1454513 w 1460575"/>
                <a:gd name="connsiteY3-32" fmla="*/ 0 h 1521735"/>
                <a:gd name="connsiteX0-33" fmla="*/ 1454513 w 1460575"/>
                <a:gd name="connsiteY0-34" fmla="*/ 0 h 1521735"/>
                <a:gd name="connsiteX1-35" fmla="*/ 1460575 w 1460575"/>
                <a:gd name="connsiteY1-36" fmla="*/ 1521735 h 1521735"/>
                <a:gd name="connsiteX2-37" fmla="*/ 0 w 1460575"/>
                <a:gd name="connsiteY2-38" fmla="*/ 1075295 h 1521735"/>
                <a:gd name="connsiteX3-39" fmla="*/ 1454513 w 1460575"/>
                <a:gd name="connsiteY3-40" fmla="*/ 0 h 1521735"/>
                <a:gd name="connsiteX0-41" fmla="*/ 1454513 w 1460575"/>
                <a:gd name="connsiteY0-42" fmla="*/ 0 h 1521735"/>
                <a:gd name="connsiteX1-43" fmla="*/ 1460575 w 1460575"/>
                <a:gd name="connsiteY1-44" fmla="*/ 1521735 h 1521735"/>
                <a:gd name="connsiteX2-45" fmla="*/ 0 w 1460575"/>
                <a:gd name="connsiteY2-46" fmla="*/ 1075295 h 1521735"/>
                <a:gd name="connsiteX3-47" fmla="*/ 1454513 w 1460575"/>
                <a:gd name="connsiteY3-48" fmla="*/ 0 h 1521735"/>
                <a:gd name="connsiteX0-49" fmla="*/ 1454513 w 1460575"/>
                <a:gd name="connsiteY0-50" fmla="*/ 0 h 1521735"/>
                <a:gd name="connsiteX1-51" fmla="*/ 1460575 w 1460575"/>
                <a:gd name="connsiteY1-52" fmla="*/ 1521735 h 1521735"/>
                <a:gd name="connsiteX2-53" fmla="*/ 0 w 1460575"/>
                <a:gd name="connsiteY2-54" fmla="*/ 1075295 h 1521735"/>
                <a:gd name="connsiteX3-55" fmla="*/ 1454513 w 1460575"/>
                <a:gd name="connsiteY3-56" fmla="*/ 0 h 1521735"/>
                <a:gd name="connsiteX0-57" fmla="*/ 1454513 w 1460575"/>
                <a:gd name="connsiteY0-58" fmla="*/ 0 h 1521735"/>
                <a:gd name="connsiteX1-59" fmla="*/ 1460575 w 1460575"/>
                <a:gd name="connsiteY1-60" fmla="*/ 1521735 h 1521735"/>
                <a:gd name="connsiteX2-61" fmla="*/ 0 w 1460575"/>
                <a:gd name="connsiteY2-62" fmla="*/ 1075295 h 1521735"/>
                <a:gd name="connsiteX3-63" fmla="*/ 1454513 w 1460575"/>
                <a:gd name="connsiteY3-64" fmla="*/ 0 h 152173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460575" h="1521735">
                  <a:moveTo>
                    <a:pt x="1454513" y="0"/>
                  </a:moveTo>
                  <a:cubicBezTo>
                    <a:pt x="1293969" y="435475"/>
                    <a:pt x="1402782" y="1424616"/>
                    <a:pt x="1460575" y="1521735"/>
                  </a:cubicBezTo>
                  <a:cubicBezTo>
                    <a:pt x="1062533" y="1435093"/>
                    <a:pt x="402483" y="1281839"/>
                    <a:pt x="0" y="1075295"/>
                  </a:cubicBezTo>
                  <a:cubicBezTo>
                    <a:pt x="193143" y="454413"/>
                    <a:pt x="770857" y="2983"/>
                    <a:pt x="1454513" y="0"/>
                  </a:cubicBez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 w="31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28"/>
            <p:cNvSpPr/>
            <p:nvPr/>
          </p:nvSpPr>
          <p:spPr>
            <a:xfrm>
              <a:off x="4489496" y="2240343"/>
              <a:ext cx="1388993" cy="1444616"/>
            </a:xfrm>
            <a:custGeom>
              <a:avLst/>
              <a:gdLst>
                <a:gd name="connsiteX0" fmla="*/ 1600 w 1460779"/>
                <a:gd name="connsiteY0" fmla="*/ 0 h 1522122"/>
                <a:gd name="connsiteX1" fmla="*/ 1460779 w 1460779"/>
                <a:gd name="connsiteY1" fmla="*/ 1067495 h 1522122"/>
                <a:gd name="connsiteX2" fmla="*/ 1460500 w 1460779"/>
                <a:gd name="connsiteY2" fmla="*/ 1071272 h 1522122"/>
                <a:gd name="connsiteX3" fmla="*/ 0 w 1460779"/>
                <a:gd name="connsiteY3" fmla="*/ 1522122 h 1522122"/>
                <a:gd name="connsiteX4" fmla="*/ 0 w 1460779"/>
                <a:gd name="connsiteY4" fmla="*/ 81 h 1522122"/>
                <a:gd name="connsiteX5" fmla="*/ 1600 w 1460779"/>
                <a:gd name="connsiteY5" fmla="*/ 0 h 1522122"/>
                <a:gd name="connsiteX0-1" fmla="*/ 1600 w 1460779"/>
                <a:gd name="connsiteY0-2" fmla="*/ 0 h 1522122"/>
                <a:gd name="connsiteX1-3" fmla="*/ 1460779 w 1460779"/>
                <a:gd name="connsiteY1-4" fmla="*/ 1067495 h 1522122"/>
                <a:gd name="connsiteX2-5" fmla="*/ 1460500 w 1460779"/>
                <a:gd name="connsiteY2-6" fmla="*/ 1071272 h 1522122"/>
                <a:gd name="connsiteX3-7" fmla="*/ 0 w 1460779"/>
                <a:gd name="connsiteY3-8" fmla="*/ 1522122 h 1522122"/>
                <a:gd name="connsiteX4-9" fmla="*/ 0 w 1460779"/>
                <a:gd name="connsiteY4-10" fmla="*/ 81 h 1522122"/>
                <a:gd name="connsiteX5-11" fmla="*/ 1600 w 1460779"/>
                <a:gd name="connsiteY5-12" fmla="*/ 0 h 1522122"/>
                <a:gd name="connsiteX0-13" fmla="*/ 1600 w 1460779"/>
                <a:gd name="connsiteY0-14" fmla="*/ 0 h 1522122"/>
                <a:gd name="connsiteX1-15" fmla="*/ 1460779 w 1460779"/>
                <a:gd name="connsiteY1-16" fmla="*/ 1067495 h 1522122"/>
                <a:gd name="connsiteX2-17" fmla="*/ 1460500 w 1460779"/>
                <a:gd name="connsiteY2-18" fmla="*/ 1071272 h 1522122"/>
                <a:gd name="connsiteX3-19" fmla="*/ 0 w 1460779"/>
                <a:gd name="connsiteY3-20" fmla="*/ 1522122 h 1522122"/>
                <a:gd name="connsiteX4-21" fmla="*/ 0 w 1460779"/>
                <a:gd name="connsiteY4-22" fmla="*/ 81 h 1522122"/>
                <a:gd name="connsiteX5-23" fmla="*/ 1600 w 1460779"/>
                <a:gd name="connsiteY5-24" fmla="*/ 0 h 1522122"/>
                <a:gd name="connsiteX0-25" fmla="*/ 1600 w 1460779"/>
                <a:gd name="connsiteY0-26" fmla="*/ 0 h 1510280"/>
                <a:gd name="connsiteX1-27" fmla="*/ 1460779 w 1460779"/>
                <a:gd name="connsiteY1-28" fmla="*/ 1067495 h 1510280"/>
                <a:gd name="connsiteX2-29" fmla="*/ 1460500 w 1460779"/>
                <a:gd name="connsiteY2-30" fmla="*/ 1071272 h 1510280"/>
                <a:gd name="connsiteX3-31" fmla="*/ 17763 w 1460779"/>
                <a:gd name="connsiteY3-32" fmla="*/ 1510280 h 1510280"/>
                <a:gd name="connsiteX4-33" fmla="*/ 0 w 1460779"/>
                <a:gd name="connsiteY4-34" fmla="*/ 81 h 1510280"/>
                <a:gd name="connsiteX5-35" fmla="*/ 1600 w 1460779"/>
                <a:gd name="connsiteY5-36" fmla="*/ 0 h 1510280"/>
                <a:gd name="connsiteX0-37" fmla="*/ 1600 w 1460779"/>
                <a:gd name="connsiteY0-38" fmla="*/ 0 h 1510280"/>
                <a:gd name="connsiteX1-39" fmla="*/ 1460779 w 1460779"/>
                <a:gd name="connsiteY1-40" fmla="*/ 1067495 h 1510280"/>
                <a:gd name="connsiteX2-41" fmla="*/ 1460500 w 1460779"/>
                <a:gd name="connsiteY2-42" fmla="*/ 1071272 h 1510280"/>
                <a:gd name="connsiteX3-43" fmla="*/ 17763 w 1460779"/>
                <a:gd name="connsiteY3-44" fmla="*/ 1510280 h 1510280"/>
                <a:gd name="connsiteX4-45" fmla="*/ 0 w 1460779"/>
                <a:gd name="connsiteY4-46" fmla="*/ 81 h 1510280"/>
                <a:gd name="connsiteX5-47" fmla="*/ 1600 w 1460779"/>
                <a:gd name="connsiteY5-48" fmla="*/ 0 h 1510280"/>
                <a:gd name="connsiteX0-49" fmla="*/ 51929 w 1460779"/>
                <a:gd name="connsiteY0-50" fmla="*/ 0 h 1519162"/>
                <a:gd name="connsiteX1-51" fmla="*/ 1460779 w 1460779"/>
                <a:gd name="connsiteY1-52" fmla="*/ 1076377 h 1519162"/>
                <a:gd name="connsiteX2-53" fmla="*/ 1460500 w 1460779"/>
                <a:gd name="connsiteY2-54" fmla="*/ 1080154 h 1519162"/>
                <a:gd name="connsiteX3-55" fmla="*/ 17763 w 1460779"/>
                <a:gd name="connsiteY3-56" fmla="*/ 1519162 h 1519162"/>
                <a:gd name="connsiteX4-57" fmla="*/ 0 w 1460779"/>
                <a:gd name="connsiteY4-58" fmla="*/ 8963 h 1519162"/>
                <a:gd name="connsiteX5-59" fmla="*/ 51929 w 1460779"/>
                <a:gd name="connsiteY5-60" fmla="*/ 0 h 1519162"/>
                <a:gd name="connsiteX0-61" fmla="*/ 196078 w 1604928"/>
                <a:gd name="connsiteY0-62" fmla="*/ 0 h 1519162"/>
                <a:gd name="connsiteX1-63" fmla="*/ 1604928 w 1604928"/>
                <a:gd name="connsiteY1-64" fmla="*/ 1076377 h 1519162"/>
                <a:gd name="connsiteX2-65" fmla="*/ 1604649 w 1604928"/>
                <a:gd name="connsiteY2-66" fmla="*/ 1080154 h 1519162"/>
                <a:gd name="connsiteX3-67" fmla="*/ 161912 w 1604928"/>
                <a:gd name="connsiteY3-68" fmla="*/ 1519162 h 1519162"/>
                <a:gd name="connsiteX4-69" fmla="*/ 196078 w 1604928"/>
                <a:gd name="connsiteY4-70" fmla="*/ 0 h 1519162"/>
                <a:gd name="connsiteX0-71" fmla="*/ 196078 w 1604928"/>
                <a:gd name="connsiteY0-72" fmla="*/ 0 h 1504359"/>
                <a:gd name="connsiteX1-73" fmla="*/ 1604928 w 1604928"/>
                <a:gd name="connsiteY1-74" fmla="*/ 1061574 h 1504359"/>
                <a:gd name="connsiteX2-75" fmla="*/ 1604649 w 1604928"/>
                <a:gd name="connsiteY2-76" fmla="*/ 1065351 h 1504359"/>
                <a:gd name="connsiteX3-77" fmla="*/ 161912 w 1604928"/>
                <a:gd name="connsiteY3-78" fmla="*/ 1504359 h 1504359"/>
                <a:gd name="connsiteX4-79" fmla="*/ 196078 w 1604928"/>
                <a:gd name="connsiteY4-80" fmla="*/ 0 h 1504359"/>
                <a:gd name="connsiteX0-81" fmla="*/ 117267 w 1526117"/>
                <a:gd name="connsiteY0-82" fmla="*/ 0 h 1504359"/>
                <a:gd name="connsiteX1-83" fmla="*/ 1526117 w 1526117"/>
                <a:gd name="connsiteY1-84" fmla="*/ 1061574 h 1504359"/>
                <a:gd name="connsiteX2-85" fmla="*/ 1525838 w 1526117"/>
                <a:gd name="connsiteY2-86" fmla="*/ 1065351 h 1504359"/>
                <a:gd name="connsiteX3-87" fmla="*/ 83101 w 1526117"/>
                <a:gd name="connsiteY3-88" fmla="*/ 1504359 h 1504359"/>
                <a:gd name="connsiteX4-89" fmla="*/ 117267 w 1526117"/>
                <a:gd name="connsiteY4-90" fmla="*/ 0 h 1504359"/>
                <a:gd name="connsiteX0-91" fmla="*/ 34166 w 1443016"/>
                <a:gd name="connsiteY0-92" fmla="*/ 0 h 1504359"/>
                <a:gd name="connsiteX1-93" fmla="*/ 1443016 w 1443016"/>
                <a:gd name="connsiteY1-94" fmla="*/ 1061574 h 1504359"/>
                <a:gd name="connsiteX2-95" fmla="*/ 1442737 w 1443016"/>
                <a:gd name="connsiteY2-96" fmla="*/ 1065351 h 1504359"/>
                <a:gd name="connsiteX3-97" fmla="*/ 0 w 1443016"/>
                <a:gd name="connsiteY3-98" fmla="*/ 1504359 h 1504359"/>
                <a:gd name="connsiteX4-99" fmla="*/ 34166 w 1443016"/>
                <a:gd name="connsiteY4-100" fmla="*/ 0 h 1504359"/>
                <a:gd name="connsiteX0-101" fmla="*/ 34166 w 1443016"/>
                <a:gd name="connsiteY0-102" fmla="*/ 0 h 1504359"/>
                <a:gd name="connsiteX1-103" fmla="*/ 1443016 w 1443016"/>
                <a:gd name="connsiteY1-104" fmla="*/ 1061574 h 1504359"/>
                <a:gd name="connsiteX2-105" fmla="*/ 1442737 w 1443016"/>
                <a:gd name="connsiteY2-106" fmla="*/ 1065351 h 1504359"/>
                <a:gd name="connsiteX3-107" fmla="*/ 0 w 1443016"/>
                <a:gd name="connsiteY3-108" fmla="*/ 1504359 h 1504359"/>
                <a:gd name="connsiteX4-109" fmla="*/ 34166 w 1443016"/>
                <a:gd name="connsiteY4-110" fmla="*/ 0 h 1504359"/>
                <a:gd name="connsiteX0-111" fmla="*/ 34166 w 1443016"/>
                <a:gd name="connsiteY0-112" fmla="*/ 0 h 1504359"/>
                <a:gd name="connsiteX1-113" fmla="*/ 1443016 w 1443016"/>
                <a:gd name="connsiteY1-114" fmla="*/ 1061574 h 1504359"/>
                <a:gd name="connsiteX2-115" fmla="*/ 1442737 w 1443016"/>
                <a:gd name="connsiteY2-116" fmla="*/ 1065351 h 1504359"/>
                <a:gd name="connsiteX3-117" fmla="*/ 0 w 1443016"/>
                <a:gd name="connsiteY3-118" fmla="*/ 1504359 h 1504359"/>
                <a:gd name="connsiteX4-119" fmla="*/ 34166 w 1443016"/>
                <a:gd name="connsiteY4-120" fmla="*/ 0 h 1504359"/>
                <a:gd name="connsiteX0-121" fmla="*/ 48969 w 1457819"/>
                <a:gd name="connsiteY0-122" fmla="*/ 0 h 1516201"/>
                <a:gd name="connsiteX1-123" fmla="*/ 1457819 w 1457819"/>
                <a:gd name="connsiteY1-124" fmla="*/ 1061574 h 1516201"/>
                <a:gd name="connsiteX2-125" fmla="*/ 1457540 w 1457819"/>
                <a:gd name="connsiteY2-126" fmla="*/ 1065351 h 1516201"/>
                <a:gd name="connsiteX3-127" fmla="*/ 0 w 1457819"/>
                <a:gd name="connsiteY3-128" fmla="*/ 1516201 h 1516201"/>
                <a:gd name="connsiteX4-129" fmla="*/ 48969 w 1457819"/>
                <a:gd name="connsiteY4-130" fmla="*/ 0 h 1516201"/>
                <a:gd name="connsiteX0-131" fmla="*/ 48969 w 1457819"/>
                <a:gd name="connsiteY0-132" fmla="*/ 0 h 1516201"/>
                <a:gd name="connsiteX1-133" fmla="*/ 1457819 w 1457819"/>
                <a:gd name="connsiteY1-134" fmla="*/ 1061574 h 1516201"/>
                <a:gd name="connsiteX2-135" fmla="*/ 1457540 w 1457819"/>
                <a:gd name="connsiteY2-136" fmla="*/ 1065351 h 1516201"/>
                <a:gd name="connsiteX3-137" fmla="*/ 0 w 1457819"/>
                <a:gd name="connsiteY3-138" fmla="*/ 1516201 h 1516201"/>
                <a:gd name="connsiteX4-139" fmla="*/ 48969 w 1457819"/>
                <a:gd name="connsiteY4-140" fmla="*/ 0 h 1516201"/>
                <a:gd name="connsiteX0-141" fmla="*/ 48969 w 1457819"/>
                <a:gd name="connsiteY0-142" fmla="*/ 0 h 1516201"/>
                <a:gd name="connsiteX1-143" fmla="*/ 1457819 w 1457819"/>
                <a:gd name="connsiteY1-144" fmla="*/ 1061574 h 1516201"/>
                <a:gd name="connsiteX2-145" fmla="*/ 1457540 w 1457819"/>
                <a:gd name="connsiteY2-146" fmla="*/ 1065351 h 1516201"/>
                <a:gd name="connsiteX3-147" fmla="*/ 0 w 1457819"/>
                <a:gd name="connsiteY3-148" fmla="*/ 1516201 h 1516201"/>
                <a:gd name="connsiteX4-149" fmla="*/ 48969 w 1457819"/>
                <a:gd name="connsiteY4-150" fmla="*/ 0 h 1516201"/>
                <a:gd name="connsiteX0-151" fmla="*/ 48969 w 1457819"/>
                <a:gd name="connsiteY0-152" fmla="*/ 0 h 1516201"/>
                <a:gd name="connsiteX1-153" fmla="*/ 1457819 w 1457819"/>
                <a:gd name="connsiteY1-154" fmla="*/ 1061574 h 1516201"/>
                <a:gd name="connsiteX2-155" fmla="*/ 1457540 w 1457819"/>
                <a:gd name="connsiteY2-156" fmla="*/ 1065351 h 1516201"/>
                <a:gd name="connsiteX3-157" fmla="*/ 0 w 1457819"/>
                <a:gd name="connsiteY3-158" fmla="*/ 1516201 h 1516201"/>
                <a:gd name="connsiteX4-159" fmla="*/ 48969 w 1457819"/>
                <a:gd name="connsiteY4-160" fmla="*/ 0 h 1516201"/>
                <a:gd name="connsiteX0-161" fmla="*/ 48969 w 1457819"/>
                <a:gd name="connsiteY0-162" fmla="*/ 0 h 1516201"/>
                <a:gd name="connsiteX1-163" fmla="*/ 1457819 w 1457819"/>
                <a:gd name="connsiteY1-164" fmla="*/ 1061574 h 1516201"/>
                <a:gd name="connsiteX2-165" fmla="*/ 1457540 w 1457819"/>
                <a:gd name="connsiteY2-166" fmla="*/ 1065351 h 1516201"/>
                <a:gd name="connsiteX3-167" fmla="*/ 0 w 1457819"/>
                <a:gd name="connsiteY3-168" fmla="*/ 1516201 h 1516201"/>
                <a:gd name="connsiteX4-169" fmla="*/ 48969 w 1457819"/>
                <a:gd name="connsiteY4-170" fmla="*/ 0 h 1516201"/>
                <a:gd name="connsiteX0-171" fmla="*/ 48969 w 1457819"/>
                <a:gd name="connsiteY0-172" fmla="*/ 0 h 1516201"/>
                <a:gd name="connsiteX1-173" fmla="*/ 1457819 w 1457819"/>
                <a:gd name="connsiteY1-174" fmla="*/ 1061574 h 1516201"/>
                <a:gd name="connsiteX2-175" fmla="*/ 1457540 w 1457819"/>
                <a:gd name="connsiteY2-176" fmla="*/ 1065351 h 1516201"/>
                <a:gd name="connsiteX3-177" fmla="*/ 0 w 1457819"/>
                <a:gd name="connsiteY3-178" fmla="*/ 1516201 h 1516201"/>
                <a:gd name="connsiteX4-179" fmla="*/ 48969 w 1457819"/>
                <a:gd name="connsiteY4-180" fmla="*/ 0 h 1516201"/>
                <a:gd name="connsiteX0-181" fmla="*/ 48969 w 1457819"/>
                <a:gd name="connsiteY0-182" fmla="*/ 0 h 1516201"/>
                <a:gd name="connsiteX1-183" fmla="*/ 1457819 w 1457819"/>
                <a:gd name="connsiteY1-184" fmla="*/ 1061574 h 1516201"/>
                <a:gd name="connsiteX2-185" fmla="*/ 1457540 w 1457819"/>
                <a:gd name="connsiteY2-186" fmla="*/ 1065351 h 1516201"/>
                <a:gd name="connsiteX3-187" fmla="*/ 0 w 1457819"/>
                <a:gd name="connsiteY3-188" fmla="*/ 1516201 h 1516201"/>
                <a:gd name="connsiteX4-189" fmla="*/ 48969 w 1457819"/>
                <a:gd name="connsiteY4-190" fmla="*/ 0 h 151620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457819" h="1516201">
                  <a:moveTo>
                    <a:pt x="48969" y="0"/>
                  </a:moveTo>
                  <a:cubicBezTo>
                    <a:pt x="732909" y="0"/>
                    <a:pt x="1261776" y="442542"/>
                    <a:pt x="1457819" y="1061574"/>
                  </a:cubicBezTo>
                  <a:lnTo>
                    <a:pt x="1457540" y="1065351"/>
                  </a:lnTo>
                  <a:cubicBezTo>
                    <a:pt x="1154260" y="1304450"/>
                    <a:pt x="184859" y="1502102"/>
                    <a:pt x="0" y="1516201"/>
                  </a:cubicBezTo>
                  <a:cubicBezTo>
                    <a:pt x="98365" y="1328721"/>
                    <a:pt x="238825" y="345432"/>
                    <a:pt x="48969" y="0"/>
                  </a:cubicBez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 w="31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31"/>
            <p:cNvSpPr/>
            <p:nvPr/>
          </p:nvSpPr>
          <p:spPr>
            <a:xfrm>
              <a:off x="4504311" y="3364903"/>
              <a:ext cx="1461869" cy="1509364"/>
            </a:xfrm>
            <a:custGeom>
              <a:avLst/>
              <a:gdLst>
                <a:gd name="connsiteX0" fmla="*/ 1468059 w 1538982"/>
                <a:gd name="connsiteY0" fmla="*/ 0 h 1678894"/>
                <a:gd name="connsiteX1" fmla="*/ 1538982 w 1538982"/>
                <a:gd name="connsiteY1" fmla="*/ 437310 h 1678894"/>
                <a:gd name="connsiteX2" fmla="*/ 901371 w 1538982"/>
                <a:gd name="connsiteY2" fmla="*/ 1678894 h 1678894"/>
                <a:gd name="connsiteX3" fmla="*/ 0 w 1538982"/>
                <a:gd name="connsiteY3" fmla="*/ 428400 h 1678894"/>
                <a:gd name="connsiteX4" fmla="*/ 1468059 w 1538982"/>
                <a:gd name="connsiteY4" fmla="*/ 0 h 1678894"/>
                <a:gd name="connsiteX0-1" fmla="*/ 1468059 w 1538982"/>
                <a:gd name="connsiteY0-2" fmla="*/ 0 h 1678894"/>
                <a:gd name="connsiteX1-3" fmla="*/ 1538982 w 1538982"/>
                <a:gd name="connsiteY1-4" fmla="*/ 437310 h 1678894"/>
                <a:gd name="connsiteX2-5" fmla="*/ 901371 w 1538982"/>
                <a:gd name="connsiteY2-6" fmla="*/ 1678894 h 1678894"/>
                <a:gd name="connsiteX3-7" fmla="*/ 0 w 1538982"/>
                <a:gd name="connsiteY3-8" fmla="*/ 428400 h 1678894"/>
                <a:gd name="connsiteX4-9" fmla="*/ 1468059 w 1538982"/>
                <a:gd name="connsiteY4-10" fmla="*/ 0 h 1678894"/>
                <a:gd name="connsiteX0-11" fmla="*/ 1468059 w 1538982"/>
                <a:gd name="connsiteY0-12" fmla="*/ 0 h 1678894"/>
                <a:gd name="connsiteX1-13" fmla="*/ 1538982 w 1538982"/>
                <a:gd name="connsiteY1-14" fmla="*/ 437310 h 1678894"/>
                <a:gd name="connsiteX2-15" fmla="*/ 901371 w 1538982"/>
                <a:gd name="connsiteY2-16" fmla="*/ 1678894 h 1678894"/>
                <a:gd name="connsiteX3-17" fmla="*/ 0 w 1538982"/>
                <a:gd name="connsiteY3-18" fmla="*/ 428400 h 1678894"/>
                <a:gd name="connsiteX4-19" fmla="*/ 1468059 w 1538982"/>
                <a:gd name="connsiteY4-20" fmla="*/ 0 h 1678894"/>
                <a:gd name="connsiteX0-21" fmla="*/ 1468059 w 1538982"/>
                <a:gd name="connsiteY0-22" fmla="*/ 0 h 1678894"/>
                <a:gd name="connsiteX1-23" fmla="*/ 1538982 w 1538982"/>
                <a:gd name="connsiteY1-24" fmla="*/ 437310 h 1678894"/>
                <a:gd name="connsiteX2-25" fmla="*/ 901371 w 1538982"/>
                <a:gd name="connsiteY2-26" fmla="*/ 1678894 h 1678894"/>
                <a:gd name="connsiteX3-27" fmla="*/ 0 w 1538982"/>
                <a:gd name="connsiteY3-28" fmla="*/ 428400 h 1678894"/>
                <a:gd name="connsiteX4-29" fmla="*/ 1468059 w 1538982"/>
                <a:gd name="connsiteY4-30" fmla="*/ 0 h 1678894"/>
                <a:gd name="connsiteX0-31" fmla="*/ 1485822 w 1538982"/>
                <a:gd name="connsiteY0-32" fmla="*/ 0 h 1619683"/>
                <a:gd name="connsiteX1-33" fmla="*/ 1538982 w 1538982"/>
                <a:gd name="connsiteY1-34" fmla="*/ 378099 h 1619683"/>
                <a:gd name="connsiteX2-35" fmla="*/ 901371 w 1538982"/>
                <a:gd name="connsiteY2-36" fmla="*/ 1619683 h 1619683"/>
                <a:gd name="connsiteX3-37" fmla="*/ 0 w 1538982"/>
                <a:gd name="connsiteY3-38" fmla="*/ 369189 h 1619683"/>
                <a:gd name="connsiteX4-39" fmla="*/ 1485822 w 1538982"/>
                <a:gd name="connsiteY4-40" fmla="*/ 0 h 1619683"/>
                <a:gd name="connsiteX0-41" fmla="*/ 1485822 w 1538982"/>
                <a:gd name="connsiteY0-42" fmla="*/ 0 h 1619683"/>
                <a:gd name="connsiteX1-43" fmla="*/ 1538982 w 1538982"/>
                <a:gd name="connsiteY1-44" fmla="*/ 378099 h 1619683"/>
                <a:gd name="connsiteX2-45" fmla="*/ 901371 w 1538982"/>
                <a:gd name="connsiteY2-46" fmla="*/ 1619683 h 1619683"/>
                <a:gd name="connsiteX3-47" fmla="*/ 0 w 1538982"/>
                <a:gd name="connsiteY3-48" fmla="*/ 369189 h 1619683"/>
                <a:gd name="connsiteX4-49" fmla="*/ 1485822 w 1538982"/>
                <a:gd name="connsiteY4-50" fmla="*/ 0 h 1619683"/>
                <a:gd name="connsiteX0-51" fmla="*/ 1485822 w 1538982"/>
                <a:gd name="connsiteY0-52" fmla="*/ 0 h 1566393"/>
                <a:gd name="connsiteX1-53" fmla="*/ 1538982 w 1538982"/>
                <a:gd name="connsiteY1-54" fmla="*/ 378099 h 1566393"/>
                <a:gd name="connsiteX2-55" fmla="*/ 942819 w 1538982"/>
                <a:gd name="connsiteY2-56" fmla="*/ 1566393 h 1566393"/>
                <a:gd name="connsiteX3-57" fmla="*/ 0 w 1538982"/>
                <a:gd name="connsiteY3-58" fmla="*/ 369189 h 1566393"/>
                <a:gd name="connsiteX4-59" fmla="*/ 1485822 w 1538982"/>
                <a:gd name="connsiteY4-60" fmla="*/ 0 h 1566393"/>
                <a:gd name="connsiteX0-61" fmla="*/ 1485822 w 1538982"/>
                <a:gd name="connsiteY0-62" fmla="*/ 0 h 1584156"/>
                <a:gd name="connsiteX1-63" fmla="*/ 1538982 w 1538982"/>
                <a:gd name="connsiteY1-64" fmla="*/ 378099 h 1584156"/>
                <a:gd name="connsiteX2-65" fmla="*/ 960582 w 1538982"/>
                <a:gd name="connsiteY2-66" fmla="*/ 1584156 h 1584156"/>
                <a:gd name="connsiteX3-67" fmla="*/ 0 w 1538982"/>
                <a:gd name="connsiteY3-68" fmla="*/ 369189 h 1584156"/>
                <a:gd name="connsiteX4-69" fmla="*/ 1485822 w 1538982"/>
                <a:gd name="connsiteY4-70" fmla="*/ 0 h 1584156"/>
                <a:gd name="connsiteX0-71" fmla="*/ 1485822 w 1538982"/>
                <a:gd name="connsiteY0-72" fmla="*/ 0 h 1584156"/>
                <a:gd name="connsiteX1-73" fmla="*/ 1538982 w 1538982"/>
                <a:gd name="connsiteY1-74" fmla="*/ 378099 h 1584156"/>
                <a:gd name="connsiteX2-75" fmla="*/ 960582 w 1538982"/>
                <a:gd name="connsiteY2-76" fmla="*/ 1584156 h 1584156"/>
                <a:gd name="connsiteX3-77" fmla="*/ 0 w 1538982"/>
                <a:gd name="connsiteY3-78" fmla="*/ 369189 h 1584156"/>
                <a:gd name="connsiteX4-79" fmla="*/ 1485822 w 1538982"/>
                <a:gd name="connsiteY4-80" fmla="*/ 0 h 1584156"/>
                <a:gd name="connsiteX0-81" fmla="*/ 1485822 w 1538982"/>
                <a:gd name="connsiteY0-82" fmla="*/ 0 h 1584156"/>
                <a:gd name="connsiteX1-83" fmla="*/ 1538982 w 1538982"/>
                <a:gd name="connsiteY1-84" fmla="*/ 378099 h 1584156"/>
                <a:gd name="connsiteX2-85" fmla="*/ 960582 w 1538982"/>
                <a:gd name="connsiteY2-86" fmla="*/ 1584156 h 1584156"/>
                <a:gd name="connsiteX3-87" fmla="*/ 0 w 1538982"/>
                <a:gd name="connsiteY3-88" fmla="*/ 369189 h 1584156"/>
                <a:gd name="connsiteX4-89" fmla="*/ 1485822 w 1538982"/>
                <a:gd name="connsiteY4-90" fmla="*/ 0 h 1584156"/>
                <a:gd name="connsiteX0-91" fmla="*/ 1485822 w 1538982"/>
                <a:gd name="connsiteY0-92" fmla="*/ 0 h 1584156"/>
                <a:gd name="connsiteX1-93" fmla="*/ 1538982 w 1538982"/>
                <a:gd name="connsiteY1-94" fmla="*/ 378099 h 1584156"/>
                <a:gd name="connsiteX2-95" fmla="*/ 960582 w 1538982"/>
                <a:gd name="connsiteY2-96" fmla="*/ 1584156 h 1584156"/>
                <a:gd name="connsiteX3-97" fmla="*/ 0 w 1538982"/>
                <a:gd name="connsiteY3-98" fmla="*/ 369189 h 1584156"/>
                <a:gd name="connsiteX4-99" fmla="*/ 1485822 w 1538982"/>
                <a:gd name="connsiteY4-100" fmla="*/ 0 h 1584156"/>
                <a:gd name="connsiteX0-101" fmla="*/ 1485822 w 1538982"/>
                <a:gd name="connsiteY0-102" fmla="*/ 0 h 1584156"/>
                <a:gd name="connsiteX1-103" fmla="*/ 1538982 w 1538982"/>
                <a:gd name="connsiteY1-104" fmla="*/ 378099 h 1584156"/>
                <a:gd name="connsiteX2-105" fmla="*/ 960582 w 1538982"/>
                <a:gd name="connsiteY2-106" fmla="*/ 1584156 h 1584156"/>
                <a:gd name="connsiteX3-107" fmla="*/ 0 w 1538982"/>
                <a:gd name="connsiteY3-108" fmla="*/ 369189 h 1584156"/>
                <a:gd name="connsiteX4-109" fmla="*/ 1485822 w 1538982"/>
                <a:gd name="connsiteY4-110" fmla="*/ 0 h 1584156"/>
                <a:gd name="connsiteX0-111" fmla="*/ 1479901 w 1533061"/>
                <a:gd name="connsiteY0-112" fmla="*/ 0 h 1584156"/>
                <a:gd name="connsiteX1-113" fmla="*/ 1533061 w 1533061"/>
                <a:gd name="connsiteY1-114" fmla="*/ 378099 h 1584156"/>
                <a:gd name="connsiteX2-115" fmla="*/ 954661 w 1533061"/>
                <a:gd name="connsiteY2-116" fmla="*/ 1584156 h 1584156"/>
                <a:gd name="connsiteX3-117" fmla="*/ 0 w 1533061"/>
                <a:gd name="connsiteY3-118" fmla="*/ 375110 h 1584156"/>
                <a:gd name="connsiteX4-119" fmla="*/ 1479901 w 1533061"/>
                <a:gd name="connsiteY4-120" fmla="*/ 0 h 1584156"/>
                <a:gd name="connsiteX0-121" fmla="*/ 1479901 w 1533061"/>
                <a:gd name="connsiteY0-122" fmla="*/ 0 h 1584156"/>
                <a:gd name="connsiteX1-123" fmla="*/ 1533061 w 1533061"/>
                <a:gd name="connsiteY1-124" fmla="*/ 378099 h 1584156"/>
                <a:gd name="connsiteX2-125" fmla="*/ 954661 w 1533061"/>
                <a:gd name="connsiteY2-126" fmla="*/ 1584156 h 1584156"/>
                <a:gd name="connsiteX3-127" fmla="*/ 0 w 1533061"/>
                <a:gd name="connsiteY3-128" fmla="*/ 375110 h 1584156"/>
                <a:gd name="connsiteX4-129" fmla="*/ 1479901 w 1533061"/>
                <a:gd name="connsiteY4-130" fmla="*/ 0 h 1584156"/>
                <a:gd name="connsiteX0-131" fmla="*/ 1479901 w 1533061"/>
                <a:gd name="connsiteY0-132" fmla="*/ 0 h 1584156"/>
                <a:gd name="connsiteX1-133" fmla="*/ 1533061 w 1533061"/>
                <a:gd name="connsiteY1-134" fmla="*/ 378099 h 1584156"/>
                <a:gd name="connsiteX2-135" fmla="*/ 954661 w 1533061"/>
                <a:gd name="connsiteY2-136" fmla="*/ 1584156 h 1584156"/>
                <a:gd name="connsiteX3-137" fmla="*/ 0 w 1533061"/>
                <a:gd name="connsiteY3-138" fmla="*/ 375110 h 1584156"/>
                <a:gd name="connsiteX4-139" fmla="*/ 1479901 w 1533061"/>
                <a:gd name="connsiteY4-140" fmla="*/ 0 h 1584156"/>
                <a:gd name="connsiteX0-141" fmla="*/ 1479901 w 1533061"/>
                <a:gd name="connsiteY0-142" fmla="*/ 0 h 1584156"/>
                <a:gd name="connsiteX1-143" fmla="*/ 1533061 w 1533061"/>
                <a:gd name="connsiteY1-144" fmla="*/ 378099 h 1584156"/>
                <a:gd name="connsiteX2-145" fmla="*/ 954661 w 1533061"/>
                <a:gd name="connsiteY2-146" fmla="*/ 1584156 h 1584156"/>
                <a:gd name="connsiteX3-147" fmla="*/ 0 w 1533061"/>
                <a:gd name="connsiteY3-148" fmla="*/ 375110 h 1584156"/>
                <a:gd name="connsiteX4-149" fmla="*/ 1479901 w 1533061"/>
                <a:gd name="connsiteY4-150" fmla="*/ 0 h 1584156"/>
                <a:gd name="connsiteX0-151" fmla="*/ 1479901 w 1553055"/>
                <a:gd name="connsiteY0-152" fmla="*/ 0 h 1584156"/>
                <a:gd name="connsiteX1-153" fmla="*/ 1553055 w 1553055"/>
                <a:gd name="connsiteY1-154" fmla="*/ 378099 h 1584156"/>
                <a:gd name="connsiteX2-155" fmla="*/ 954661 w 1553055"/>
                <a:gd name="connsiteY2-156" fmla="*/ 1584156 h 1584156"/>
                <a:gd name="connsiteX3-157" fmla="*/ 0 w 1553055"/>
                <a:gd name="connsiteY3-158" fmla="*/ 375110 h 1584156"/>
                <a:gd name="connsiteX4-159" fmla="*/ 1479901 w 1553055"/>
                <a:gd name="connsiteY4-160" fmla="*/ 0 h 1584156"/>
                <a:gd name="connsiteX0-161" fmla="*/ 1479901 w 1554389"/>
                <a:gd name="connsiteY0-162" fmla="*/ 0 h 1584156"/>
                <a:gd name="connsiteX1-163" fmla="*/ 1553055 w 1554389"/>
                <a:gd name="connsiteY1-164" fmla="*/ 378099 h 1584156"/>
                <a:gd name="connsiteX2-165" fmla="*/ 954661 w 1554389"/>
                <a:gd name="connsiteY2-166" fmla="*/ 1584156 h 1584156"/>
                <a:gd name="connsiteX3-167" fmla="*/ 0 w 1554389"/>
                <a:gd name="connsiteY3-168" fmla="*/ 375110 h 1584156"/>
                <a:gd name="connsiteX4-169" fmla="*/ 1479901 w 1554389"/>
                <a:gd name="connsiteY4-170" fmla="*/ 0 h 1584156"/>
                <a:gd name="connsiteX0-171" fmla="*/ 1479901 w 1553918"/>
                <a:gd name="connsiteY0-172" fmla="*/ 0 h 1584156"/>
                <a:gd name="connsiteX1-173" fmla="*/ 1553055 w 1553918"/>
                <a:gd name="connsiteY1-174" fmla="*/ 378099 h 1584156"/>
                <a:gd name="connsiteX2-175" fmla="*/ 954661 w 1553918"/>
                <a:gd name="connsiteY2-176" fmla="*/ 1584156 h 1584156"/>
                <a:gd name="connsiteX3-177" fmla="*/ 0 w 1553918"/>
                <a:gd name="connsiteY3-178" fmla="*/ 375110 h 1584156"/>
                <a:gd name="connsiteX4-179" fmla="*/ 1479901 w 1553918"/>
                <a:gd name="connsiteY4-180" fmla="*/ 0 h 1584156"/>
                <a:gd name="connsiteX0-181" fmla="*/ 1479901 w 1534683"/>
                <a:gd name="connsiteY0-182" fmla="*/ 0 h 1584156"/>
                <a:gd name="connsiteX1-183" fmla="*/ 1533061 w 1534683"/>
                <a:gd name="connsiteY1-184" fmla="*/ 404758 h 1584156"/>
                <a:gd name="connsiteX2-185" fmla="*/ 954661 w 1534683"/>
                <a:gd name="connsiteY2-186" fmla="*/ 1584156 h 1584156"/>
                <a:gd name="connsiteX3-187" fmla="*/ 0 w 1534683"/>
                <a:gd name="connsiteY3-188" fmla="*/ 375110 h 1584156"/>
                <a:gd name="connsiteX4-189" fmla="*/ 1479901 w 1534683"/>
                <a:gd name="connsiteY4-190" fmla="*/ 0 h 1584156"/>
                <a:gd name="connsiteX0-191" fmla="*/ 1479901 w 1534306"/>
                <a:gd name="connsiteY0-192" fmla="*/ 0 h 1584156"/>
                <a:gd name="connsiteX1-193" fmla="*/ 1533061 w 1534306"/>
                <a:gd name="connsiteY1-194" fmla="*/ 404758 h 1584156"/>
                <a:gd name="connsiteX2-195" fmla="*/ 954661 w 1534306"/>
                <a:gd name="connsiteY2-196" fmla="*/ 1584156 h 1584156"/>
                <a:gd name="connsiteX3-197" fmla="*/ 0 w 1534306"/>
                <a:gd name="connsiteY3-198" fmla="*/ 375110 h 1584156"/>
                <a:gd name="connsiteX4-199" fmla="*/ 1479901 w 1534306"/>
                <a:gd name="connsiteY4-200" fmla="*/ 0 h 1584156"/>
                <a:gd name="connsiteX0-201" fmla="*/ 1479901 w 1534306"/>
                <a:gd name="connsiteY0-202" fmla="*/ 0 h 1584156"/>
                <a:gd name="connsiteX1-203" fmla="*/ 1533061 w 1534306"/>
                <a:gd name="connsiteY1-204" fmla="*/ 404758 h 1584156"/>
                <a:gd name="connsiteX2-205" fmla="*/ 954661 w 1534306"/>
                <a:gd name="connsiteY2-206" fmla="*/ 1584156 h 1584156"/>
                <a:gd name="connsiteX3-207" fmla="*/ 0 w 1534306"/>
                <a:gd name="connsiteY3-208" fmla="*/ 375110 h 1584156"/>
                <a:gd name="connsiteX4-209" fmla="*/ 1479901 w 1534306"/>
                <a:gd name="connsiteY4-210" fmla="*/ 0 h 158415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534306" h="1584156">
                  <a:moveTo>
                    <a:pt x="1479901" y="0"/>
                  </a:moveTo>
                  <a:cubicBezTo>
                    <a:pt x="1526073" y="145423"/>
                    <a:pt x="1538671" y="244042"/>
                    <a:pt x="1533061" y="404758"/>
                  </a:cubicBezTo>
                  <a:cubicBezTo>
                    <a:pt x="1514283" y="942706"/>
                    <a:pt x="1314558" y="1314057"/>
                    <a:pt x="954661" y="1584156"/>
                  </a:cubicBezTo>
                  <a:cubicBezTo>
                    <a:pt x="598941" y="1356799"/>
                    <a:pt x="154404" y="714967"/>
                    <a:pt x="0" y="375110"/>
                  </a:cubicBezTo>
                  <a:cubicBezTo>
                    <a:pt x="311481" y="414369"/>
                    <a:pt x="1241607" y="362215"/>
                    <a:pt x="1479901" y="0"/>
                  </a:cubicBez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 w="31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34"/>
            <p:cNvSpPr/>
            <p:nvPr/>
          </p:nvSpPr>
          <p:spPr>
            <a:xfrm>
              <a:off x="3698522" y="3741787"/>
              <a:ext cx="1637560" cy="1461187"/>
            </a:xfrm>
            <a:custGeom>
              <a:avLst/>
              <a:gdLst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3978 w 1795677"/>
                <a:gd name="connsiteY4" fmla="*/ 1231900 h 1533592"/>
                <a:gd name="connsiteX5" fmla="*/ 899328 w 1795677"/>
                <a:gd name="connsiteY5" fmla="*/ 0 h 1533592"/>
                <a:gd name="connsiteX0-1" fmla="*/ 899328 w 1795677"/>
                <a:gd name="connsiteY0-2" fmla="*/ 0 h 1533592"/>
                <a:gd name="connsiteX1-3" fmla="*/ 1795677 w 1795677"/>
                <a:gd name="connsiteY1-4" fmla="*/ 1243151 h 1533592"/>
                <a:gd name="connsiteX2-5" fmla="*/ 900928 w 1795677"/>
                <a:gd name="connsiteY2-6" fmla="*/ 1533592 h 1533592"/>
                <a:gd name="connsiteX3-7" fmla="*/ 0 w 1795677"/>
                <a:gd name="connsiteY3-8" fmla="*/ 1238530 h 1533592"/>
                <a:gd name="connsiteX4-9" fmla="*/ 3978 w 1795677"/>
                <a:gd name="connsiteY4-10" fmla="*/ 1231900 h 1533592"/>
                <a:gd name="connsiteX5-11" fmla="*/ 899328 w 1795677"/>
                <a:gd name="connsiteY5-12" fmla="*/ 0 h 1533592"/>
                <a:gd name="connsiteX0-13" fmla="*/ 899328 w 1795677"/>
                <a:gd name="connsiteY0-14" fmla="*/ 0 h 1533592"/>
                <a:gd name="connsiteX1-15" fmla="*/ 1795677 w 1795677"/>
                <a:gd name="connsiteY1-16" fmla="*/ 1243151 h 1533592"/>
                <a:gd name="connsiteX2-17" fmla="*/ 900928 w 1795677"/>
                <a:gd name="connsiteY2-18" fmla="*/ 1533592 h 1533592"/>
                <a:gd name="connsiteX3-19" fmla="*/ 0 w 1795677"/>
                <a:gd name="connsiteY3-20" fmla="*/ 1238530 h 1533592"/>
                <a:gd name="connsiteX4-21" fmla="*/ 3978 w 1795677"/>
                <a:gd name="connsiteY4-22" fmla="*/ 1231900 h 1533592"/>
                <a:gd name="connsiteX5-23" fmla="*/ 899328 w 1795677"/>
                <a:gd name="connsiteY5-24" fmla="*/ 0 h 1533592"/>
                <a:gd name="connsiteX0-25" fmla="*/ 899328 w 1795677"/>
                <a:gd name="connsiteY0-26" fmla="*/ 0 h 1533592"/>
                <a:gd name="connsiteX1-27" fmla="*/ 1795677 w 1795677"/>
                <a:gd name="connsiteY1-28" fmla="*/ 1243151 h 1533592"/>
                <a:gd name="connsiteX2-29" fmla="*/ 900928 w 1795677"/>
                <a:gd name="connsiteY2-30" fmla="*/ 1533592 h 1533592"/>
                <a:gd name="connsiteX3-31" fmla="*/ 0 w 1795677"/>
                <a:gd name="connsiteY3-32" fmla="*/ 1238530 h 1533592"/>
                <a:gd name="connsiteX4-33" fmla="*/ 3978 w 1795677"/>
                <a:gd name="connsiteY4-34" fmla="*/ 1231900 h 1533592"/>
                <a:gd name="connsiteX5-35" fmla="*/ 899328 w 1795677"/>
                <a:gd name="connsiteY5-36" fmla="*/ 0 h 1533592"/>
                <a:gd name="connsiteX0-37" fmla="*/ 899328 w 1795677"/>
                <a:gd name="connsiteY0-38" fmla="*/ 0 h 1533592"/>
                <a:gd name="connsiteX1-39" fmla="*/ 1795677 w 1795677"/>
                <a:gd name="connsiteY1-40" fmla="*/ 1243151 h 1533592"/>
                <a:gd name="connsiteX2-41" fmla="*/ 900928 w 1795677"/>
                <a:gd name="connsiteY2-42" fmla="*/ 1533592 h 1533592"/>
                <a:gd name="connsiteX3-43" fmla="*/ 0 w 1795677"/>
                <a:gd name="connsiteY3-44" fmla="*/ 1238530 h 1533592"/>
                <a:gd name="connsiteX4-45" fmla="*/ 3978 w 1795677"/>
                <a:gd name="connsiteY4-46" fmla="*/ 1231900 h 1533592"/>
                <a:gd name="connsiteX5-47" fmla="*/ 899328 w 1795677"/>
                <a:gd name="connsiteY5-48" fmla="*/ 0 h 1533592"/>
                <a:gd name="connsiteX0-49" fmla="*/ 899328 w 1795677"/>
                <a:gd name="connsiteY0-50" fmla="*/ 0 h 1533592"/>
                <a:gd name="connsiteX1-51" fmla="*/ 1795677 w 1795677"/>
                <a:gd name="connsiteY1-52" fmla="*/ 1243151 h 1533592"/>
                <a:gd name="connsiteX2-53" fmla="*/ 900928 w 1795677"/>
                <a:gd name="connsiteY2-54" fmla="*/ 1533592 h 1533592"/>
                <a:gd name="connsiteX3-55" fmla="*/ 0 w 1795677"/>
                <a:gd name="connsiteY3-56" fmla="*/ 1238530 h 1533592"/>
                <a:gd name="connsiteX4-57" fmla="*/ 3978 w 1795677"/>
                <a:gd name="connsiteY4-58" fmla="*/ 1231900 h 1533592"/>
                <a:gd name="connsiteX5-59" fmla="*/ 899328 w 1795677"/>
                <a:gd name="connsiteY5-60" fmla="*/ 0 h 1533592"/>
                <a:gd name="connsiteX0-61" fmla="*/ 899328 w 1795677"/>
                <a:gd name="connsiteY0-62" fmla="*/ 0 h 1533592"/>
                <a:gd name="connsiteX1-63" fmla="*/ 1795677 w 1795677"/>
                <a:gd name="connsiteY1-64" fmla="*/ 1243151 h 1533592"/>
                <a:gd name="connsiteX2-65" fmla="*/ 900928 w 1795677"/>
                <a:gd name="connsiteY2-66" fmla="*/ 1533592 h 1533592"/>
                <a:gd name="connsiteX3-67" fmla="*/ 0 w 1795677"/>
                <a:gd name="connsiteY3-68" fmla="*/ 1238530 h 1533592"/>
                <a:gd name="connsiteX4-69" fmla="*/ 3978 w 1795677"/>
                <a:gd name="connsiteY4-70" fmla="*/ 1231900 h 1533592"/>
                <a:gd name="connsiteX5-71" fmla="*/ 899328 w 1795677"/>
                <a:gd name="connsiteY5-72" fmla="*/ 0 h 1533592"/>
                <a:gd name="connsiteX0-73" fmla="*/ 899328 w 1795677"/>
                <a:gd name="connsiteY0-74" fmla="*/ 0 h 1533592"/>
                <a:gd name="connsiteX1-75" fmla="*/ 1795677 w 1795677"/>
                <a:gd name="connsiteY1-76" fmla="*/ 1243151 h 1533592"/>
                <a:gd name="connsiteX2-77" fmla="*/ 900928 w 1795677"/>
                <a:gd name="connsiteY2-78" fmla="*/ 1533592 h 1533592"/>
                <a:gd name="connsiteX3-79" fmla="*/ 0 w 1795677"/>
                <a:gd name="connsiteY3-80" fmla="*/ 1238530 h 1533592"/>
                <a:gd name="connsiteX4-81" fmla="*/ 3978 w 1795677"/>
                <a:gd name="connsiteY4-82" fmla="*/ 1231900 h 1533592"/>
                <a:gd name="connsiteX5-83" fmla="*/ 899328 w 1795677"/>
                <a:gd name="connsiteY5-84" fmla="*/ 0 h 1533592"/>
                <a:gd name="connsiteX0-85" fmla="*/ 899328 w 1795677"/>
                <a:gd name="connsiteY0-86" fmla="*/ 0 h 1533592"/>
                <a:gd name="connsiteX1-87" fmla="*/ 1795677 w 1795677"/>
                <a:gd name="connsiteY1-88" fmla="*/ 1243151 h 1533592"/>
                <a:gd name="connsiteX2-89" fmla="*/ 900928 w 1795677"/>
                <a:gd name="connsiteY2-90" fmla="*/ 1533592 h 1533592"/>
                <a:gd name="connsiteX3-91" fmla="*/ 0 w 1795677"/>
                <a:gd name="connsiteY3-92" fmla="*/ 1238530 h 1533592"/>
                <a:gd name="connsiteX4-93" fmla="*/ 3978 w 1795677"/>
                <a:gd name="connsiteY4-94" fmla="*/ 1231900 h 1533592"/>
                <a:gd name="connsiteX5-95" fmla="*/ 899328 w 1795677"/>
                <a:gd name="connsiteY5-96" fmla="*/ 0 h 1533592"/>
                <a:gd name="connsiteX0-97" fmla="*/ 899328 w 1795677"/>
                <a:gd name="connsiteY0-98" fmla="*/ 0 h 1533592"/>
                <a:gd name="connsiteX1-99" fmla="*/ 1795677 w 1795677"/>
                <a:gd name="connsiteY1-100" fmla="*/ 1243151 h 1533592"/>
                <a:gd name="connsiteX2-101" fmla="*/ 900928 w 1795677"/>
                <a:gd name="connsiteY2-102" fmla="*/ 1533592 h 1533592"/>
                <a:gd name="connsiteX3-103" fmla="*/ 0 w 1795677"/>
                <a:gd name="connsiteY3-104" fmla="*/ 1238530 h 1533592"/>
                <a:gd name="connsiteX4-105" fmla="*/ 3978 w 1795677"/>
                <a:gd name="connsiteY4-106" fmla="*/ 1231900 h 1533592"/>
                <a:gd name="connsiteX5-107" fmla="*/ 899328 w 1795677"/>
                <a:gd name="connsiteY5-108" fmla="*/ 0 h 1533592"/>
                <a:gd name="connsiteX0-109" fmla="*/ 899328 w 1795677"/>
                <a:gd name="connsiteY0-110" fmla="*/ 0 h 1533592"/>
                <a:gd name="connsiteX1-111" fmla="*/ 1795677 w 1795677"/>
                <a:gd name="connsiteY1-112" fmla="*/ 1243151 h 1533592"/>
                <a:gd name="connsiteX2-113" fmla="*/ 900928 w 1795677"/>
                <a:gd name="connsiteY2-114" fmla="*/ 1533592 h 1533592"/>
                <a:gd name="connsiteX3-115" fmla="*/ 0 w 1795677"/>
                <a:gd name="connsiteY3-116" fmla="*/ 1238530 h 1533592"/>
                <a:gd name="connsiteX4-117" fmla="*/ 3978 w 1795677"/>
                <a:gd name="connsiteY4-118" fmla="*/ 1231900 h 1533592"/>
                <a:gd name="connsiteX5-119" fmla="*/ 899328 w 1795677"/>
                <a:gd name="connsiteY5-120" fmla="*/ 0 h 1533592"/>
                <a:gd name="connsiteX0-121" fmla="*/ 899328 w 1795677"/>
                <a:gd name="connsiteY0-122" fmla="*/ 0 h 1533592"/>
                <a:gd name="connsiteX1-123" fmla="*/ 1795677 w 1795677"/>
                <a:gd name="connsiteY1-124" fmla="*/ 1243151 h 1533592"/>
                <a:gd name="connsiteX2-125" fmla="*/ 900928 w 1795677"/>
                <a:gd name="connsiteY2-126" fmla="*/ 1533592 h 1533592"/>
                <a:gd name="connsiteX3-127" fmla="*/ 0 w 1795677"/>
                <a:gd name="connsiteY3-128" fmla="*/ 1238530 h 1533592"/>
                <a:gd name="connsiteX4-129" fmla="*/ 3978 w 1795677"/>
                <a:gd name="connsiteY4-130" fmla="*/ 1231900 h 1533592"/>
                <a:gd name="connsiteX5-131" fmla="*/ 899328 w 1795677"/>
                <a:gd name="connsiteY5-132" fmla="*/ 0 h 1533592"/>
                <a:gd name="connsiteX0-133" fmla="*/ 899328 w 1795677"/>
                <a:gd name="connsiteY0-134" fmla="*/ 0 h 1533592"/>
                <a:gd name="connsiteX1-135" fmla="*/ 1795677 w 1795677"/>
                <a:gd name="connsiteY1-136" fmla="*/ 1243151 h 1533592"/>
                <a:gd name="connsiteX2-137" fmla="*/ 900928 w 1795677"/>
                <a:gd name="connsiteY2-138" fmla="*/ 1533592 h 1533592"/>
                <a:gd name="connsiteX3-139" fmla="*/ 0 w 1795677"/>
                <a:gd name="connsiteY3-140" fmla="*/ 1238530 h 1533592"/>
                <a:gd name="connsiteX4-141" fmla="*/ 3978 w 1795677"/>
                <a:gd name="connsiteY4-142" fmla="*/ 1231900 h 1533592"/>
                <a:gd name="connsiteX5-143" fmla="*/ 899328 w 1795677"/>
                <a:gd name="connsiteY5-144" fmla="*/ 0 h 1533592"/>
                <a:gd name="connsiteX0-145" fmla="*/ 899328 w 1795677"/>
                <a:gd name="connsiteY0-146" fmla="*/ 0 h 1533592"/>
                <a:gd name="connsiteX1-147" fmla="*/ 1795677 w 1795677"/>
                <a:gd name="connsiteY1-148" fmla="*/ 1243151 h 1533592"/>
                <a:gd name="connsiteX2-149" fmla="*/ 900928 w 1795677"/>
                <a:gd name="connsiteY2-150" fmla="*/ 1533592 h 1533592"/>
                <a:gd name="connsiteX3-151" fmla="*/ 0 w 1795677"/>
                <a:gd name="connsiteY3-152" fmla="*/ 1238530 h 1533592"/>
                <a:gd name="connsiteX4-153" fmla="*/ 3978 w 1795677"/>
                <a:gd name="connsiteY4-154" fmla="*/ 1231900 h 1533592"/>
                <a:gd name="connsiteX5-155" fmla="*/ 899328 w 1795677"/>
                <a:gd name="connsiteY5-156" fmla="*/ 0 h 1533592"/>
                <a:gd name="connsiteX0-157" fmla="*/ 899328 w 1795677"/>
                <a:gd name="connsiteY0-158" fmla="*/ 0 h 1533592"/>
                <a:gd name="connsiteX1-159" fmla="*/ 1795677 w 1795677"/>
                <a:gd name="connsiteY1-160" fmla="*/ 1243151 h 1533592"/>
                <a:gd name="connsiteX2-161" fmla="*/ 900928 w 1795677"/>
                <a:gd name="connsiteY2-162" fmla="*/ 1533592 h 1533592"/>
                <a:gd name="connsiteX3-163" fmla="*/ 0 w 1795677"/>
                <a:gd name="connsiteY3-164" fmla="*/ 1238530 h 1533592"/>
                <a:gd name="connsiteX4-165" fmla="*/ 3978 w 1795677"/>
                <a:gd name="connsiteY4-166" fmla="*/ 1231900 h 1533592"/>
                <a:gd name="connsiteX5-167" fmla="*/ 899328 w 1795677"/>
                <a:gd name="connsiteY5-168" fmla="*/ 0 h 1533592"/>
                <a:gd name="connsiteX0-169" fmla="*/ 954561 w 1850910"/>
                <a:gd name="connsiteY0-170" fmla="*/ 0 h 1533592"/>
                <a:gd name="connsiteX1-171" fmla="*/ 1850910 w 1850910"/>
                <a:gd name="connsiteY1-172" fmla="*/ 1243151 h 1533592"/>
                <a:gd name="connsiteX2-173" fmla="*/ 956161 w 1850910"/>
                <a:gd name="connsiteY2-174" fmla="*/ 1533592 h 1533592"/>
                <a:gd name="connsiteX3-175" fmla="*/ 55233 w 1850910"/>
                <a:gd name="connsiteY3-176" fmla="*/ 1238530 h 1533592"/>
                <a:gd name="connsiteX4-177" fmla="*/ 0 w 1850910"/>
                <a:gd name="connsiteY4-178" fmla="*/ 1166768 h 1533592"/>
                <a:gd name="connsiteX5-179" fmla="*/ 954561 w 1850910"/>
                <a:gd name="connsiteY5-180" fmla="*/ 0 h 1533592"/>
                <a:gd name="connsiteX0-181" fmla="*/ 899328 w 1795677"/>
                <a:gd name="connsiteY0-182" fmla="*/ 0 h 1533592"/>
                <a:gd name="connsiteX1-183" fmla="*/ 1795677 w 1795677"/>
                <a:gd name="connsiteY1-184" fmla="*/ 1243151 h 1533592"/>
                <a:gd name="connsiteX2-185" fmla="*/ 900928 w 1795677"/>
                <a:gd name="connsiteY2-186" fmla="*/ 1533592 h 1533592"/>
                <a:gd name="connsiteX3-187" fmla="*/ 0 w 1795677"/>
                <a:gd name="connsiteY3-188" fmla="*/ 1238530 h 1533592"/>
                <a:gd name="connsiteX4-189" fmla="*/ 899328 w 1795677"/>
                <a:gd name="connsiteY4-190" fmla="*/ 0 h 1533592"/>
                <a:gd name="connsiteX0-191" fmla="*/ 804591 w 1700940"/>
                <a:gd name="connsiteY0-192" fmla="*/ 0 h 1533592"/>
                <a:gd name="connsiteX1-193" fmla="*/ 1700940 w 1700940"/>
                <a:gd name="connsiteY1-194" fmla="*/ 1243151 h 1533592"/>
                <a:gd name="connsiteX2-195" fmla="*/ 806191 w 1700940"/>
                <a:gd name="connsiteY2-196" fmla="*/ 1533592 h 1533592"/>
                <a:gd name="connsiteX3-197" fmla="*/ 0 w 1700940"/>
                <a:gd name="connsiteY3-198" fmla="*/ 1291819 h 1533592"/>
                <a:gd name="connsiteX4-199" fmla="*/ 804591 w 1700940"/>
                <a:gd name="connsiteY4-200" fmla="*/ 0 h 1533592"/>
                <a:gd name="connsiteX0-201" fmla="*/ 804591 w 1700940"/>
                <a:gd name="connsiteY0-202" fmla="*/ 0 h 1533592"/>
                <a:gd name="connsiteX1-203" fmla="*/ 1700940 w 1700940"/>
                <a:gd name="connsiteY1-204" fmla="*/ 1243151 h 1533592"/>
                <a:gd name="connsiteX2-205" fmla="*/ 806191 w 1700940"/>
                <a:gd name="connsiteY2-206" fmla="*/ 1533592 h 1533592"/>
                <a:gd name="connsiteX3-207" fmla="*/ 0 w 1700940"/>
                <a:gd name="connsiteY3-208" fmla="*/ 1291819 h 1533592"/>
                <a:gd name="connsiteX4-209" fmla="*/ 804591 w 1700940"/>
                <a:gd name="connsiteY4-210" fmla="*/ 0 h 1533592"/>
                <a:gd name="connsiteX0-211" fmla="*/ 804591 w 1700940"/>
                <a:gd name="connsiteY0-212" fmla="*/ 0 h 1533592"/>
                <a:gd name="connsiteX1-213" fmla="*/ 1700940 w 1700940"/>
                <a:gd name="connsiteY1-214" fmla="*/ 1243151 h 1533592"/>
                <a:gd name="connsiteX2-215" fmla="*/ 806191 w 1700940"/>
                <a:gd name="connsiteY2-216" fmla="*/ 1533592 h 1533592"/>
                <a:gd name="connsiteX3-217" fmla="*/ 0 w 1700940"/>
                <a:gd name="connsiteY3-218" fmla="*/ 1291819 h 1533592"/>
                <a:gd name="connsiteX4-219" fmla="*/ 804591 w 1700940"/>
                <a:gd name="connsiteY4-220" fmla="*/ 0 h 1533592"/>
                <a:gd name="connsiteX0-221" fmla="*/ 804591 w 1700940"/>
                <a:gd name="connsiteY0-222" fmla="*/ 0 h 1533592"/>
                <a:gd name="connsiteX1-223" fmla="*/ 1700940 w 1700940"/>
                <a:gd name="connsiteY1-224" fmla="*/ 1243151 h 1533592"/>
                <a:gd name="connsiteX2-225" fmla="*/ 806191 w 1700940"/>
                <a:gd name="connsiteY2-226" fmla="*/ 1533592 h 1533592"/>
                <a:gd name="connsiteX3-227" fmla="*/ 0 w 1700940"/>
                <a:gd name="connsiteY3-228" fmla="*/ 1291819 h 1533592"/>
                <a:gd name="connsiteX4-229" fmla="*/ 804591 w 1700940"/>
                <a:gd name="connsiteY4-230" fmla="*/ 0 h 1533592"/>
                <a:gd name="connsiteX0-231" fmla="*/ 822354 w 1718703"/>
                <a:gd name="connsiteY0-232" fmla="*/ 0 h 1533592"/>
                <a:gd name="connsiteX1-233" fmla="*/ 1718703 w 1718703"/>
                <a:gd name="connsiteY1-234" fmla="*/ 1243151 h 1533592"/>
                <a:gd name="connsiteX2-235" fmla="*/ 823954 w 1718703"/>
                <a:gd name="connsiteY2-236" fmla="*/ 1533592 h 1533592"/>
                <a:gd name="connsiteX3-237" fmla="*/ 0 w 1718703"/>
                <a:gd name="connsiteY3-238" fmla="*/ 1274056 h 1533592"/>
                <a:gd name="connsiteX4-239" fmla="*/ 822354 w 1718703"/>
                <a:gd name="connsiteY4-240" fmla="*/ 0 h 1533592"/>
                <a:gd name="connsiteX0-241" fmla="*/ 822354 w 1718703"/>
                <a:gd name="connsiteY0-242" fmla="*/ 0 h 1533592"/>
                <a:gd name="connsiteX1-243" fmla="*/ 1718703 w 1718703"/>
                <a:gd name="connsiteY1-244" fmla="*/ 1243151 h 1533592"/>
                <a:gd name="connsiteX2-245" fmla="*/ 823954 w 1718703"/>
                <a:gd name="connsiteY2-246" fmla="*/ 1533592 h 1533592"/>
                <a:gd name="connsiteX3-247" fmla="*/ 0 w 1718703"/>
                <a:gd name="connsiteY3-248" fmla="*/ 1274056 h 1533592"/>
                <a:gd name="connsiteX4-249" fmla="*/ 822354 w 1718703"/>
                <a:gd name="connsiteY4-250" fmla="*/ 0 h 1533592"/>
                <a:gd name="connsiteX0-251" fmla="*/ 822354 w 1718703"/>
                <a:gd name="connsiteY0-252" fmla="*/ 0 h 1533592"/>
                <a:gd name="connsiteX1-253" fmla="*/ 1718703 w 1718703"/>
                <a:gd name="connsiteY1-254" fmla="*/ 1243151 h 1533592"/>
                <a:gd name="connsiteX2-255" fmla="*/ 823954 w 1718703"/>
                <a:gd name="connsiteY2-256" fmla="*/ 1533592 h 1533592"/>
                <a:gd name="connsiteX3-257" fmla="*/ 0 w 1718703"/>
                <a:gd name="connsiteY3-258" fmla="*/ 1274056 h 1533592"/>
                <a:gd name="connsiteX4-259" fmla="*/ 822354 w 1718703"/>
                <a:gd name="connsiteY4-260" fmla="*/ 0 h 1533592"/>
                <a:gd name="connsiteX0-261" fmla="*/ 822354 w 1718703"/>
                <a:gd name="connsiteY0-262" fmla="*/ 0 h 1533592"/>
                <a:gd name="connsiteX1-263" fmla="*/ 1718703 w 1718703"/>
                <a:gd name="connsiteY1-264" fmla="*/ 1243151 h 1533592"/>
                <a:gd name="connsiteX2-265" fmla="*/ 823954 w 1718703"/>
                <a:gd name="connsiteY2-266" fmla="*/ 1533592 h 1533592"/>
                <a:gd name="connsiteX3-267" fmla="*/ 0 w 1718703"/>
                <a:gd name="connsiteY3-268" fmla="*/ 1274056 h 1533592"/>
                <a:gd name="connsiteX4-269" fmla="*/ 822354 w 1718703"/>
                <a:gd name="connsiteY4-270" fmla="*/ 0 h 1533592"/>
                <a:gd name="connsiteX0-271" fmla="*/ 822354 w 1718703"/>
                <a:gd name="connsiteY0-272" fmla="*/ 0 h 1533592"/>
                <a:gd name="connsiteX1-273" fmla="*/ 1718703 w 1718703"/>
                <a:gd name="connsiteY1-274" fmla="*/ 1243151 h 1533592"/>
                <a:gd name="connsiteX2-275" fmla="*/ 823954 w 1718703"/>
                <a:gd name="connsiteY2-276" fmla="*/ 1533592 h 1533592"/>
                <a:gd name="connsiteX3-277" fmla="*/ 0 w 1718703"/>
                <a:gd name="connsiteY3-278" fmla="*/ 1274056 h 1533592"/>
                <a:gd name="connsiteX4-279" fmla="*/ 822354 w 1718703"/>
                <a:gd name="connsiteY4-280" fmla="*/ 0 h 1533592"/>
                <a:gd name="connsiteX0-281" fmla="*/ 822354 w 1718703"/>
                <a:gd name="connsiteY0-282" fmla="*/ 0 h 1533592"/>
                <a:gd name="connsiteX1-283" fmla="*/ 1718703 w 1718703"/>
                <a:gd name="connsiteY1-284" fmla="*/ 1243151 h 1533592"/>
                <a:gd name="connsiteX2-285" fmla="*/ 823954 w 1718703"/>
                <a:gd name="connsiteY2-286" fmla="*/ 1533592 h 1533592"/>
                <a:gd name="connsiteX3-287" fmla="*/ 0 w 1718703"/>
                <a:gd name="connsiteY3-288" fmla="*/ 1274056 h 1533592"/>
                <a:gd name="connsiteX4-289" fmla="*/ 822354 w 1718703"/>
                <a:gd name="connsiteY4-290" fmla="*/ 0 h 153359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718703" h="1533592">
                  <a:moveTo>
                    <a:pt x="822354" y="0"/>
                  </a:moveTo>
                  <a:cubicBezTo>
                    <a:pt x="907260" y="570946"/>
                    <a:pt x="1276134" y="1179779"/>
                    <a:pt x="1718703" y="1243151"/>
                  </a:cubicBezTo>
                  <a:cubicBezTo>
                    <a:pt x="1467776" y="1426364"/>
                    <a:pt x="1158387" y="1533592"/>
                    <a:pt x="823954" y="1533592"/>
                  </a:cubicBezTo>
                  <a:cubicBezTo>
                    <a:pt x="486750" y="1533592"/>
                    <a:pt x="246060" y="1430500"/>
                    <a:pt x="0" y="1274056"/>
                  </a:cubicBezTo>
                  <a:cubicBezTo>
                    <a:pt x="500562" y="1152788"/>
                    <a:pt x="727295" y="437715"/>
                    <a:pt x="822354" y="0"/>
                  </a:cubicBez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 w="31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37"/>
            <p:cNvSpPr/>
            <p:nvPr/>
          </p:nvSpPr>
          <p:spPr>
            <a:xfrm>
              <a:off x="2975196" y="3341418"/>
              <a:ext cx="1471738" cy="1550326"/>
            </a:xfrm>
            <a:custGeom>
              <a:avLst/>
              <a:gdLst>
                <a:gd name="connsiteX0" fmla="*/ 59889 w 1535782"/>
                <a:gd name="connsiteY0" fmla="*/ 0 h 1638991"/>
                <a:gd name="connsiteX1" fmla="*/ 1535782 w 1535782"/>
                <a:gd name="connsiteY1" fmla="*/ 398685 h 1638991"/>
                <a:gd name="connsiteX2" fmla="*/ 645195 w 1535782"/>
                <a:gd name="connsiteY2" fmla="*/ 1632173 h 1638991"/>
                <a:gd name="connsiteX3" fmla="*/ 636724 w 1535782"/>
                <a:gd name="connsiteY3" fmla="*/ 1638991 h 1638991"/>
                <a:gd name="connsiteX4" fmla="*/ 0 w 1535782"/>
                <a:gd name="connsiteY4" fmla="*/ 398070 h 1638991"/>
                <a:gd name="connsiteX5" fmla="*/ 59889 w 1535782"/>
                <a:gd name="connsiteY5" fmla="*/ 0 h 1638991"/>
                <a:gd name="connsiteX0-1" fmla="*/ 59889 w 1535782"/>
                <a:gd name="connsiteY0-2" fmla="*/ 0 h 1638991"/>
                <a:gd name="connsiteX1-3" fmla="*/ 1535782 w 1535782"/>
                <a:gd name="connsiteY1-4" fmla="*/ 398685 h 1638991"/>
                <a:gd name="connsiteX2-5" fmla="*/ 645195 w 1535782"/>
                <a:gd name="connsiteY2-6" fmla="*/ 1632173 h 1638991"/>
                <a:gd name="connsiteX3-7" fmla="*/ 636724 w 1535782"/>
                <a:gd name="connsiteY3-8" fmla="*/ 1638991 h 1638991"/>
                <a:gd name="connsiteX4-9" fmla="*/ 0 w 1535782"/>
                <a:gd name="connsiteY4-10" fmla="*/ 398070 h 1638991"/>
                <a:gd name="connsiteX5-11" fmla="*/ 59889 w 1535782"/>
                <a:gd name="connsiteY5-12" fmla="*/ 0 h 1638991"/>
                <a:gd name="connsiteX0-13" fmla="*/ 59889 w 1535782"/>
                <a:gd name="connsiteY0-14" fmla="*/ 0 h 1638991"/>
                <a:gd name="connsiteX1-15" fmla="*/ 1535782 w 1535782"/>
                <a:gd name="connsiteY1-16" fmla="*/ 398685 h 1638991"/>
                <a:gd name="connsiteX2-17" fmla="*/ 645195 w 1535782"/>
                <a:gd name="connsiteY2-18" fmla="*/ 1632173 h 1638991"/>
                <a:gd name="connsiteX3-19" fmla="*/ 636724 w 1535782"/>
                <a:gd name="connsiteY3-20" fmla="*/ 1638991 h 1638991"/>
                <a:gd name="connsiteX4-21" fmla="*/ 0 w 1535782"/>
                <a:gd name="connsiteY4-22" fmla="*/ 398070 h 1638991"/>
                <a:gd name="connsiteX5-23" fmla="*/ 59889 w 1535782"/>
                <a:gd name="connsiteY5-24" fmla="*/ 0 h 1638991"/>
                <a:gd name="connsiteX0-25" fmla="*/ 59889 w 1535782"/>
                <a:gd name="connsiteY0-26" fmla="*/ 0 h 1638991"/>
                <a:gd name="connsiteX1-27" fmla="*/ 1535782 w 1535782"/>
                <a:gd name="connsiteY1-28" fmla="*/ 398685 h 1638991"/>
                <a:gd name="connsiteX2-29" fmla="*/ 645195 w 1535782"/>
                <a:gd name="connsiteY2-30" fmla="*/ 1632173 h 1638991"/>
                <a:gd name="connsiteX3-31" fmla="*/ 636724 w 1535782"/>
                <a:gd name="connsiteY3-32" fmla="*/ 1638991 h 1638991"/>
                <a:gd name="connsiteX4-33" fmla="*/ 0 w 1535782"/>
                <a:gd name="connsiteY4-34" fmla="*/ 398070 h 1638991"/>
                <a:gd name="connsiteX5-35" fmla="*/ 59889 w 1535782"/>
                <a:gd name="connsiteY5-36" fmla="*/ 0 h 1638991"/>
                <a:gd name="connsiteX0-37" fmla="*/ 59889 w 1535782"/>
                <a:gd name="connsiteY0-38" fmla="*/ 0 h 1638991"/>
                <a:gd name="connsiteX1-39" fmla="*/ 1535782 w 1535782"/>
                <a:gd name="connsiteY1-40" fmla="*/ 398685 h 1638991"/>
                <a:gd name="connsiteX2-41" fmla="*/ 722169 w 1535782"/>
                <a:gd name="connsiteY2-42" fmla="*/ 1623291 h 1638991"/>
                <a:gd name="connsiteX3-43" fmla="*/ 636724 w 1535782"/>
                <a:gd name="connsiteY3-44" fmla="*/ 1638991 h 1638991"/>
                <a:gd name="connsiteX4-45" fmla="*/ 0 w 1535782"/>
                <a:gd name="connsiteY4-46" fmla="*/ 398070 h 1638991"/>
                <a:gd name="connsiteX5-47" fmla="*/ 59889 w 1535782"/>
                <a:gd name="connsiteY5-48" fmla="*/ 0 h 1638991"/>
                <a:gd name="connsiteX0-49" fmla="*/ 59889 w 1544350"/>
                <a:gd name="connsiteY0-50" fmla="*/ 0 h 1638991"/>
                <a:gd name="connsiteX1-51" fmla="*/ 1535782 w 1544350"/>
                <a:gd name="connsiteY1-52" fmla="*/ 398685 h 1638991"/>
                <a:gd name="connsiteX2-53" fmla="*/ 636724 w 1544350"/>
                <a:gd name="connsiteY2-54" fmla="*/ 1638991 h 1638991"/>
                <a:gd name="connsiteX3-55" fmla="*/ 0 w 1544350"/>
                <a:gd name="connsiteY3-56" fmla="*/ 398070 h 1638991"/>
                <a:gd name="connsiteX4-57" fmla="*/ 59889 w 1544350"/>
                <a:gd name="connsiteY4-58" fmla="*/ 0 h 1638991"/>
                <a:gd name="connsiteX0-59" fmla="*/ 59889 w 1543780"/>
                <a:gd name="connsiteY0-60" fmla="*/ 0 h 1638991"/>
                <a:gd name="connsiteX1-61" fmla="*/ 1535782 w 1543780"/>
                <a:gd name="connsiteY1-62" fmla="*/ 398685 h 1638991"/>
                <a:gd name="connsiteX2-63" fmla="*/ 636724 w 1543780"/>
                <a:gd name="connsiteY2-64" fmla="*/ 1638991 h 1638991"/>
                <a:gd name="connsiteX3-65" fmla="*/ 0 w 1543780"/>
                <a:gd name="connsiteY3-66" fmla="*/ 398070 h 1638991"/>
                <a:gd name="connsiteX4-67" fmla="*/ 59889 w 1543780"/>
                <a:gd name="connsiteY4-68" fmla="*/ 0 h 1638991"/>
                <a:gd name="connsiteX0-69" fmla="*/ 59889 w 1535782"/>
                <a:gd name="connsiteY0-70" fmla="*/ 0 h 1638991"/>
                <a:gd name="connsiteX1-71" fmla="*/ 1535782 w 1535782"/>
                <a:gd name="connsiteY1-72" fmla="*/ 398685 h 1638991"/>
                <a:gd name="connsiteX2-73" fmla="*/ 636724 w 1535782"/>
                <a:gd name="connsiteY2-74" fmla="*/ 1638991 h 1638991"/>
                <a:gd name="connsiteX3-75" fmla="*/ 0 w 1535782"/>
                <a:gd name="connsiteY3-76" fmla="*/ 398070 h 1638991"/>
                <a:gd name="connsiteX4-77" fmla="*/ 59889 w 1535782"/>
                <a:gd name="connsiteY4-78" fmla="*/ 0 h 1638991"/>
                <a:gd name="connsiteX0-79" fmla="*/ 59889 w 1535782"/>
                <a:gd name="connsiteY0-80" fmla="*/ 0 h 1638991"/>
                <a:gd name="connsiteX1-81" fmla="*/ 1535782 w 1535782"/>
                <a:gd name="connsiteY1-82" fmla="*/ 398685 h 1638991"/>
                <a:gd name="connsiteX2-83" fmla="*/ 636724 w 1535782"/>
                <a:gd name="connsiteY2-84" fmla="*/ 1638991 h 1638991"/>
                <a:gd name="connsiteX3-85" fmla="*/ 0 w 1535782"/>
                <a:gd name="connsiteY3-86" fmla="*/ 398070 h 1638991"/>
                <a:gd name="connsiteX4-87" fmla="*/ 59889 w 1535782"/>
                <a:gd name="connsiteY4-88" fmla="*/ 0 h 1638991"/>
                <a:gd name="connsiteX0-89" fmla="*/ 59889 w 1535782"/>
                <a:gd name="connsiteY0-90" fmla="*/ 0 h 1638991"/>
                <a:gd name="connsiteX1-91" fmla="*/ 1535782 w 1535782"/>
                <a:gd name="connsiteY1-92" fmla="*/ 398685 h 1638991"/>
                <a:gd name="connsiteX2-93" fmla="*/ 636724 w 1535782"/>
                <a:gd name="connsiteY2-94" fmla="*/ 1638991 h 1638991"/>
                <a:gd name="connsiteX3-95" fmla="*/ 0 w 1535782"/>
                <a:gd name="connsiteY3-96" fmla="*/ 398070 h 1638991"/>
                <a:gd name="connsiteX4-97" fmla="*/ 59889 w 1535782"/>
                <a:gd name="connsiteY4-98" fmla="*/ 0 h 1638991"/>
                <a:gd name="connsiteX0-99" fmla="*/ 59889 w 1535782"/>
                <a:gd name="connsiteY0-100" fmla="*/ 0 h 1638991"/>
                <a:gd name="connsiteX1-101" fmla="*/ 1535782 w 1535782"/>
                <a:gd name="connsiteY1-102" fmla="*/ 398685 h 1638991"/>
                <a:gd name="connsiteX2-103" fmla="*/ 636724 w 1535782"/>
                <a:gd name="connsiteY2-104" fmla="*/ 1638991 h 1638991"/>
                <a:gd name="connsiteX3-105" fmla="*/ 0 w 1535782"/>
                <a:gd name="connsiteY3-106" fmla="*/ 398070 h 1638991"/>
                <a:gd name="connsiteX4-107" fmla="*/ 59889 w 1535782"/>
                <a:gd name="connsiteY4-108" fmla="*/ 0 h 1638991"/>
                <a:gd name="connsiteX0-109" fmla="*/ 59889 w 1535782"/>
                <a:gd name="connsiteY0-110" fmla="*/ 0 h 1638991"/>
                <a:gd name="connsiteX1-111" fmla="*/ 1535782 w 1535782"/>
                <a:gd name="connsiteY1-112" fmla="*/ 398685 h 1638991"/>
                <a:gd name="connsiteX2-113" fmla="*/ 636724 w 1535782"/>
                <a:gd name="connsiteY2-114" fmla="*/ 1638991 h 1638991"/>
                <a:gd name="connsiteX3-115" fmla="*/ 0 w 1535782"/>
                <a:gd name="connsiteY3-116" fmla="*/ 398070 h 1638991"/>
                <a:gd name="connsiteX4-117" fmla="*/ 59889 w 1535782"/>
                <a:gd name="connsiteY4-118" fmla="*/ 0 h 1638991"/>
                <a:gd name="connsiteX0-119" fmla="*/ 59889 w 1535782"/>
                <a:gd name="connsiteY0-120" fmla="*/ 0 h 1638991"/>
                <a:gd name="connsiteX1-121" fmla="*/ 1535782 w 1535782"/>
                <a:gd name="connsiteY1-122" fmla="*/ 398685 h 1638991"/>
                <a:gd name="connsiteX2-123" fmla="*/ 636724 w 1535782"/>
                <a:gd name="connsiteY2-124" fmla="*/ 1638991 h 1638991"/>
                <a:gd name="connsiteX3-125" fmla="*/ 0 w 1535782"/>
                <a:gd name="connsiteY3-126" fmla="*/ 398070 h 1638991"/>
                <a:gd name="connsiteX4-127" fmla="*/ 59889 w 1535782"/>
                <a:gd name="connsiteY4-128" fmla="*/ 0 h 1638991"/>
                <a:gd name="connsiteX0-129" fmla="*/ 65810 w 1535782"/>
                <a:gd name="connsiteY0-130" fmla="*/ 0 h 1636030"/>
                <a:gd name="connsiteX1-131" fmla="*/ 1535782 w 1535782"/>
                <a:gd name="connsiteY1-132" fmla="*/ 395724 h 1636030"/>
                <a:gd name="connsiteX2-133" fmla="*/ 636724 w 1535782"/>
                <a:gd name="connsiteY2-134" fmla="*/ 1636030 h 1636030"/>
                <a:gd name="connsiteX3-135" fmla="*/ 0 w 1535782"/>
                <a:gd name="connsiteY3-136" fmla="*/ 395109 h 1636030"/>
                <a:gd name="connsiteX4-137" fmla="*/ 65810 w 1535782"/>
                <a:gd name="connsiteY4-138" fmla="*/ 0 h 1636030"/>
                <a:gd name="connsiteX0-139" fmla="*/ 74692 w 1544664"/>
                <a:gd name="connsiteY0-140" fmla="*/ 0 h 1636030"/>
                <a:gd name="connsiteX1-141" fmla="*/ 1544664 w 1544664"/>
                <a:gd name="connsiteY1-142" fmla="*/ 395724 h 1636030"/>
                <a:gd name="connsiteX2-143" fmla="*/ 645606 w 1544664"/>
                <a:gd name="connsiteY2-144" fmla="*/ 1636030 h 1636030"/>
                <a:gd name="connsiteX3-145" fmla="*/ 0 w 1544664"/>
                <a:gd name="connsiteY3-146" fmla="*/ 412872 h 1636030"/>
                <a:gd name="connsiteX4-147" fmla="*/ 74692 w 1544664"/>
                <a:gd name="connsiteY4-148" fmla="*/ 0 h 1636030"/>
                <a:gd name="connsiteX0-149" fmla="*/ 74692 w 1544664"/>
                <a:gd name="connsiteY0-150" fmla="*/ 0 h 1636030"/>
                <a:gd name="connsiteX1-151" fmla="*/ 1544664 w 1544664"/>
                <a:gd name="connsiteY1-152" fmla="*/ 395724 h 1636030"/>
                <a:gd name="connsiteX2-153" fmla="*/ 645606 w 1544664"/>
                <a:gd name="connsiteY2-154" fmla="*/ 1636030 h 1636030"/>
                <a:gd name="connsiteX3-155" fmla="*/ 0 w 1544664"/>
                <a:gd name="connsiteY3-156" fmla="*/ 412872 h 1636030"/>
                <a:gd name="connsiteX4-157" fmla="*/ 74692 w 1544664"/>
                <a:gd name="connsiteY4-158" fmla="*/ 0 h 1636030"/>
                <a:gd name="connsiteX0-159" fmla="*/ 74692 w 1544664"/>
                <a:gd name="connsiteY0-160" fmla="*/ 0 h 1627148"/>
                <a:gd name="connsiteX1-161" fmla="*/ 1544664 w 1544664"/>
                <a:gd name="connsiteY1-162" fmla="*/ 395724 h 1627148"/>
                <a:gd name="connsiteX2-163" fmla="*/ 645606 w 1544664"/>
                <a:gd name="connsiteY2-164" fmla="*/ 1627148 h 1627148"/>
                <a:gd name="connsiteX3-165" fmla="*/ 0 w 1544664"/>
                <a:gd name="connsiteY3-166" fmla="*/ 412872 h 1627148"/>
                <a:gd name="connsiteX4-167" fmla="*/ 74692 w 1544664"/>
                <a:gd name="connsiteY4-168" fmla="*/ 0 h 1627148"/>
                <a:gd name="connsiteX0-169" fmla="*/ 74692 w 1544664"/>
                <a:gd name="connsiteY0-170" fmla="*/ 0 h 1627148"/>
                <a:gd name="connsiteX1-171" fmla="*/ 1544664 w 1544664"/>
                <a:gd name="connsiteY1-172" fmla="*/ 395724 h 1627148"/>
                <a:gd name="connsiteX2-173" fmla="*/ 645606 w 1544664"/>
                <a:gd name="connsiteY2-174" fmla="*/ 1627148 h 1627148"/>
                <a:gd name="connsiteX3-175" fmla="*/ 0 w 1544664"/>
                <a:gd name="connsiteY3-176" fmla="*/ 412872 h 1627148"/>
                <a:gd name="connsiteX4-177" fmla="*/ 74692 w 1544664"/>
                <a:gd name="connsiteY4-178" fmla="*/ 0 h 1627148"/>
                <a:gd name="connsiteX0-179" fmla="*/ 74692 w 1544664"/>
                <a:gd name="connsiteY0-180" fmla="*/ 0 h 1627148"/>
                <a:gd name="connsiteX1-181" fmla="*/ 1544664 w 1544664"/>
                <a:gd name="connsiteY1-182" fmla="*/ 395724 h 1627148"/>
                <a:gd name="connsiteX2-183" fmla="*/ 645606 w 1544664"/>
                <a:gd name="connsiteY2-184" fmla="*/ 1627148 h 1627148"/>
                <a:gd name="connsiteX3-185" fmla="*/ 0 w 1544664"/>
                <a:gd name="connsiteY3-186" fmla="*/ 412872 h 1627148"/>
                <a:gd name="connsiteX4-187" fmla="*/ 74692 w 1544664"/>
                <a:gd name="connsiteY4-188" fmla="*/ 0 h 1627148"/>
                <a:gd name="connsiteX0-189" fmla="*/ 74692 w 1544664"/>
                <a:gd name="connsiteY0-190" fmla="*/ 0 h 1627148"/>
                <a:gd name="connsiteX1-191" fmla="*/ 1544664 w 1544664"/>
                <a:gd name="connsiteY1-192" fmla="*/ 395724 h 1627148"/>
                <a:gd name="connsiteX2-193" fmla="*/ 645606 w 1544664"/>
                <a:gd name="connsiteY2-194" fmla="*/ 1627148 h 1627148"/>
                <a:gd name="connsiteX3-195" fmla="*/ 0 w 1544664"/>
                <a:gd name="connsiteY3-196" fmla="*/ 412872 h 1627148"/>
                <a:gd name="connsiteX4-197" fmla="*/ 74692 w 1544664"/>
                <a:gd name="connsiteY4-198" fmla="*/ 0 h 16271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544664" h="1627148">
                  <a:moveTo>
                    <a:pt x="74692" y="0"/>
                  </a:moveTo>
                  <a:cubicBezTo>
                    <a:pt x="285991" y="386343"/>
                    <a:pt x="1294067" y="472922"/>
                    <a:pt x="1544664" y="395724"/>
                  </a:cubicBezTo>
                  <a:cubicBezTo>
                    <a:pt x="1445407" y="704415"/>
                    <a:pt x="889729" y="1417053"/>
                    <a:pt x="645606" y="1627148"/>
                  </a:cubicBezTo>
                  <a:cubicBezTo>
                    <a:pt x="292114" y="1382909"/>
                    <a:pt x="14803" y="927163"/>
                    <a:pt x="0" y="412872"/>
                  </a:cubicBezTo>
                  <a:cubicBezTo>
                    <a:pt x="0" y="251371"/>
                    <a:pt x="27967" y="146040"/>
                    <a:pt x="74692" y="0"/>
                  </a:cubicBez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 w="31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5" name="TextBox 11"/>
          <p:cNvSpPr txBox="1">
            <a:spLocks noChangeArrowheads="1"/>
          </p:cNvSpPr>
          <p:nvPr/>
        </p:nvSpPr>
        <p:spPr bwMode="auto">
          <a:xfrm flipH="1">
            <a:off x="1023433" y="3068960"/>
            <a:ext cx="1146175" cy="40011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0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生产性</a:t>
            </a:r>
            <a:endParaRPr kumimoji="1" lang="zh-CN" altLang="en-US" sz="20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6" name="直接连接符 85"/>
          <p:cNvCxnSpPr/>
          <p:nvPr/>
        </p:nvCxnSpPr>
        <p:spPr>
          <a:xfrm>
            <a:off x="1122036" y="3494318"/>
            <a:ext cx="1998862" cy="0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11"/>
          <p:cNvSpPr txBox="1">
            <a:spLocks noChangeArrowheads="1"/>
          </p:cNvSpPr>
          <p:nvPr/>
        </p:nvSpPr>
        <p:spPr bwMode="auto">
          <a:xfrm flipH="1">
            <a:off x="1023433" y="4096249"/>
            <a:ext cx="1146175" cy="40011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kumimoji="1" lang="zh-CN" altLang="en-US" sz="20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职业性</a:t>
            </a:r>
            <a:endParaRPr kumimoji="1" lang="en-US" altLang="zh-CN" sz="20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 87"/>
          <p:cNvCxnSpPr/>
          <p:nvPr/>
        </p:nvCxnSpPr>
        <p:spPr>
          <a:xfrm>
            <a:off x="1122036" y="4521607"/>
            <a:ext cx="1998862" cy="0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>
            <a:off x="1122036" y="5623056"/>
            <a:ext cx="3414167" cy="0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extBox 11"/>
          <p:cNvSpPr txBox="1">
            <a:spLocks noChangeArrowheads="1"/>
          </p:cNvSpPr>
          <p:nvPr/>
        </p:nvSpPr>
        <p:spPr bwMode="auto">
          <a:xfrm flipH="1">
            <a:off x="5899840" y="3068960"/>
            <a:ext cx="2335145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kumimoji="1" lang="zh-CN" altLang="en-US" sz="20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劳动内容的复杂性</a:t>
            </a:r>
            <a:endParaRPr kumimoji="1" lang="zh-CN" altLang="en-US" sz="20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2" name="直接连接符 91"/>
          <p:cNvCxnSpPr/>
          <p:nvPr/>
        </p:nvCxnSpPr>
        <p:spPr>
          <a:xfrm>
            <a:off x="5885288" y="4514226"/>
            <a:ext cx="2349698" cy="0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 flipV="1">
            <a:off x="4724723" y="5627897"/>
            <a:ext cx="3621753" cy="11649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/>
        </p:nvCxnSpPr>
        <p:spPr>
          <a:xfrm>
            <a:off x="5885288" y="3501008"/>
            <a:ext cx="2349698" cy="0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11"/>
          <p:cNvSpPr txBox="1">
            <a:spLocks noChangeArrowheads="1"/>
          </p:cNvSpPr>
          <p:nvPr/>
        </p:nvSpPr>
        <p:spPr bwMode="auto">
          <a:xfrm flipH="1">
            <a:off x="1139394" y="5134776"/>
            <a:ext cx="1146175" cy="40011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zh-CN" altLang="en-US" sz="20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社会性</a:t>
            </a:r>
            <a:endParaRPr kumimoji="1" lang="zh-CN" altLang="en-US" sz="20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TextBox 11"/>
          <p:cNvSpPr txBox="1">
            <a:spLocks noChangeArrowheads="1"/>
          </p:cNvSpPr>
          <p:nvPr/>
        </p:nvSpPr>
        <p:spPr bwMode="auto">
          <a:xfrm flipH="1">
            <a:off x="5976409" y="4087901"/>
            <a:ext cx="2335145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kumimoji="1" lang="zh-CN" altLang="en-US" sz="20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劳动过程的创新性</a:t>
            </a:r>
            <a:endParaRPr kumimoji="1" lang="zh-CN" altLang="en-US" sz="20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TextBox 11"/>
          <p:cNvSpPr txBox="1">
            <a:spLocks noChangeArrowheads="1"/>
          </p:cNvSpPr>
          <p:nvPr/>
        </p:nvSpPr>
        <p:spPr bwMode="auto">
          <a:xfrm flipH="1">
            <a:off x="5981271" y="4870474"/>
            <a:ext cx="2335145" cy="70788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kumimoji="1" lang="zh-CN" altLang="en-US" sz="20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劳动方式的个体性与协作性</a:t>
            </a:r>
            <a:endParaRPr kumimoji="1" lang="zh-CN" altLang="en-US" sz="20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第一节　职业教育课程概述</a:t>
            </a:r>
            <a:br>
              <a:rPr kumimoji="1" lang="en-US" altLang="zh-CN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5" name="绿色箭头"/>
          <p:cNvGrpSpPr/>
          <p:nvPr/>
        </p:nvGrpSpPr>
        <p:grpSpPr>
          <a:xfrm rot="19808022">
            <a:off x="3992022" y="2777923"/>
            <a:ext cx="240299" cy="2340208"/>
            <a:chOff x="7547149" y="1172231"/>
            <a:chExt cx="612140" cy="3611752"/>
          </a:xfrm>
        </p:grpSpPr>
        <p:sp>
          <p:nvSpPr>
            <p:cNvPr id="6" name="任意多边形 52"/>
            <p:cNvSpPr/>
            <p:nvPr/>
          </p:nvSpPr>
          <p:spPr>
            <a:xfrm>
              <a:off x="7848158" y="1378622"/>
              <a:ext cx="302418" cy="140494"/>
            </a:xfrm>
            <a:custGeom>
              <a:avLst/>
              <a:gdLst>
                <a:gd name="connsiteX0" fmla="*/ 0 w 292893"/>
                <a:gd name="connsiteY0" fmla="*/ 0 h 145257"/>
                <a:gd name="connsiteX1" fmla="*/ 0 w 292893"/>
                <a:gd name="connsiteY1" fmla="*/ 73819 h 145257"/>
                <a:gd name="connsiteX2" fmla="*/ 292893 w 292893"/>
                <a:gd name="connsiteY2" fmla="*/ 145257 h 145257"/>
                <a:gd name="connsiteX3" fmla="*/ 0 w 292893"/>
                <a:gd name="connsiteY3" fmla="*/ 0 h 145257"/>
                <a:gd name="connsiteX0-1" fmla="*/ 0 w 302418"/>
                <a:gd name="connsiteY0-2" fmla="*/ 0 h 140494"/>
                <a:gd name="connsiteX1-3" fmla="*/ 0 w 302418"/>
                <a:gd name="connsiteY1-4" fmla="*/ 73819 h 140494"/>
                <a:gd name="connsiteX2-5" fmla="*/ 302418 w 302418"/>
                <a:gd name="connsiteY2-6" fmla="*/ 140494 h 140494"/>
                <a:gd name="connsiteX3-7" fmla="*/ 0 w 302418"/>
                <a:gd name="connsiteY3-8" fmla="*/ 0 h 1404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02418" h="140494">
                  <a:moveTo>
                    <a:pt x="0" y="0"/>
                  </a:moveTo>
                  <a:lnTo>
                    <a:pt x="0" y="73819"/>
                  </a:lnTo>
                  <a:lnTo>
                    <a:pt x="302418" y="140494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95000">
                  <a:schemeClr val="tx1">
                    <a:lumMod val="65000"/>
                    <a:lumOff val="35000"/>
                  </a:schemeClr>
                </a:gs>
                <a:gs pos="5000">
                  <a:schemeClr val="bg1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上箭头 54"/>
            <p:cNvSpPr/>
            <p:nvPr/>
          </p:nvSpPr>
          <p:spPr>
            <a:xfrm>
              <a:off x="7736020" y="1399053"/>
              <a:ext cx="234398" cy="3384930"/>
            </a:xfrm>
            <a:custGeom>
              <a:avLst/>
              <a:gdLst>
                <a:gd name="connsiteX0" fmla="*/ 0 w 991306"/>
                <a:gd name="connsiteY0" fmla="*/ 495653 h 3510390"/>
                <a:gd name="connsiteX1" fmla="*/ 495653 w 991306"/>
                <a:gd name="connsiteY1" fmla="*/ 0 h 3510390"/>
                <a:gd name="connsiteX2" fmla="*/ 991306 w 991306"/>
                <a:gd name="connsiteY2" fmla="*/ 495653 h 3510390"/>
                <a:gd name="connsiteX3" fmla="*/ 743480 w 991306"/>
                <a:gd name="connsiteY3" fmla="*/ 495653 h 3510390"/>
                <a:gd name="connsiteX4" fmla="*/ 743480 w 991306"/>
                <a:gd name="connsiteY4" fmla="*/ 3510390 h 3510390"/>
                <a:gd name="connsiteX5" fmla="*/ 247827 w 991306"/>
                <a:gd name="connsiteY5" fmla="*/ 3510390 h 3510390"/>
                <a:gd name="connsiteX6" fmla="*/ 247827 w 991306"/>
                <a:gd name="connsiteY6" fmla="*/ 495653 h 3510390"/>
                <a:gd name="connsiteX7" fmla="*/ 0 w 991306"/>
                <a:gd name="connsiteY7" fmla="*/ 495653 h 3510390"/>
                <a:gd name="connsiteX0-1" fmla="*/ 0 w 991306"/>
                <a:gd name="connsiteY0-2" fmla="*/ 495653 h 3510390"/>
                <a:gd name="connsiteX1-3" fmla="*/ 495653 w 991306"/>
                <a:gd name="connsiteY1-4" fmla="*/ 0 h 3510390"/>
                <a:gd name="connsiteX2-5" fmla="*/ 991306 w 991306"/>
                <a:gd name="connsiteY2-6" fmla="*/ 495653 h 3510390"/>
                <a:gd name="connsiteX3-7" fmla="*/ 743480 w 991306"/>
                <a:gd name="connsiteY3-8" fmla="*/ 495653 h 3510390"/>
                <a:gd name="connsiteX4-9" fmla="*/ 743480 w 991306"/>
                <a:gd name="connsiteY4-10" fmla="*/ 3510390 h 3510390"/>
                <a:gd name="connsiteX5-11" fmla="*/ 247827 w 991306"/>
                <a:gd name="connsiteY5-12" fmla="*/ 495653 h 3510390"/>
                <a:gd name="connsiteX6-13" fmla="*/ 0 w 991306"/>
                <a:gd name="connsiteY6-14" fmla="*/ 495653 h 3510390"/>
                <a:gd name="connsiteX0-15" fmla="*/ 0 w 991306"/>
                <a:gd name="connsiteY0-16" fmla="*/ 495653 h 3573890"/>
                <a:gd name="connsiteX1-17" fmla="*/ 495653 w 991306"/>
                <a:gd name="connsiteY1-18" fmla="*/ 0 h 3573890"/>
                <a:gd name="connsiteX2-19" fmla="*/ 991306 w 991306"/>
                <a:gd name="connsiteY2-20" fmla="*/ 495653 h 3573890"/>
                <a:gd name="connsiteX3-21" fmla="*/ 743480 w 991306"/>
                <a:gd name="connsiteY3-22" fmla="*/ 495653 h 3573890"/>
                <a:gd name="connsiteX4-23" fmla="*/ 464080 w 991306"/>
                <a:gd name="connsiteY4-24" fmla="*/ 3573890 h 3573890"/>
                <a:gd name="connsiteX5-25" fmla="*/ 247827 w 991306"/>
                <a:gd name="connsiteY5-26" fmla="*/ 495653 h 3573890"/>
                <a:gd name="connsiteX6-27" fmla="*/ 0 w 991306"/>
                <a:gd name="connsiteY6-28" fmla="*/ 495653 h 3573890"/>
                <a:gd name="connsiteX0-29" fmla="*/ 0 w 991306"/>
                <a:gd name="connsiteY0-30" fmla="*/ 495653 h 3573890"/>
                <a:gd name="connsiteX1-31" fmla="*/ 495653 w 991306"/>
                <a:gd name="connsiteY1-32" fmla="*/ 0 h 3573890"/>
                <a:gd name="connsiteX2-33" fmla="*/ 991306 w 991306"/>
                <a:gd name="connsiteY2-34" fmla="*/ 495653 h 3573890"/>
                <a:gd name="connsiteX3-35" fmla="*/ 743480 w 991306"/>
                <a:gd name="connsiteY3-36" fmla="*/ 495653 h 3573890"/>
                <a:gd name="connsiteX4-37" fmla="*/ 464080 w 991306"/>
                <a:gd name="connsiteY4-38" fmla="*/ 3573890 h 3573890"/>
                <a:gd name="connsiteX5-39" fmla="*/ 349427 w 991306"/>
                <a:gd name="connsiteY5-40" fmla="*/ 1130653 h 3573890"/>
                <a:gd name="connsiteX6-41" fmla="*/ 0 w 991306"/>
                <a:gd name="connsiteY6-42" fmla="*/ 495653 h 3573890"/>
                <a:gd name="connsiteX0-43" fmla="*/ 0 w 991306"/>
                <a:gd name="connsiteY0-44" fmla="*/ 495653 h 3573890"/>
                <a:gd name="connsiteX1-45" fmla="*/ 495653 w 991306"/>
                <a:gd name="connsiteY1-46" fmla="*/ 0 h 3573890"/>
                <a:gd name="connsiteX2-47" fmla="*/ 991306 w 991306"/>
                <a:gd name="connsiteY2-48" fmla="*/ 495653 h 3573890"/>
                <a:gd name="connsiteX3-49" fmla="*/ 629180 w 991306"/>
                <a:gd name="connsiteY3-50" fmla="*/ 1130653 h 3573890"/>
                <a:gd name="connsiteX4-51" fmla="*/ 464080 w 991306"/>
                <a:gd name="connsiteY4-52" fmla="*/ 3573890 h 3573890"/>
                <a:gd name="connsiteX5-53" fmla="*/ 349427 w 991306"/>
                <a:gd name="connsiteY5-54" fmla="*/ 1130653 h 3573890"/>
                <a:gd name="connsiteX6-55" fmla="*/ 0 w 991306"/>
                <a:gd name="connsiteY6-56" fmla="*/ 495653 h 3573890"/>
                <a:gd name="connsiteX0-57" fmla="*/ 0 w 953206"/>
                <a:gd name="connsiteY0-58" fmla="*/ 495653 h 3573890"/>
                <a:gd name="connsiteX1-59" fmla="*/ 495653 w 953206"/>
                <a:gd name="connsiteY1-60" fmla="*/ 0 h 3573890"/>
                <a:gd name="connsiteX2-61" fmla="*/ 953206 w 953206"/>
                <a:gd name="connsiteY2-62" fmla="*/ 1130653 h 3573890"/>
                <a:gd name="connsiteX3-63" fmla="*/ 629180 w 953206"/>
                <a:gd name="connsiteY3-64" fmla="*/ 1130653 h 3573890"/>
                <a:gd name="connsiteX4-65" fmla="*/ 464080 w 953206"/>
                <a:gd name="connsiteY4-66" fmla="*/ 3573890 h 3573890"/>
                <a:gd name="connsiteX5-67" fmla="*/ 349427 w 953206"/>
                <a:gd name="connsiteY5-68" fmla="*/ 1130653 h 3573890"/>
                <a:gd name="connsiteX6-69" fmla="*/ 0 w 953206"/>
                <a:gd name="connsiteY6-70" fmla="*/ 495653 h 3573890"/>
                <a:gd name="connsiteX0-71" fmla="*/ 0 w 902406"/>
                <a:gd name="connsiteY0-72" fmla="*/ 1244953 h 3573890"/>
                <a:gd name="connsiteX1-73" fmla="*/ 444853 w 902406"/>
                <a:gd name="connsiteY1-74" fmla="*/ 0 h 3573890"/>
                <a:gd name="connsiteX2-75" fmla="*/ 902406 w 902406"/>
                <a:gd name="connsiteY2-76" fmla="*/ 1130653 h 3573890"/>
                <a:gd name="connsiteX3-77" fmla="*/ 578380 w 902406"/>
                <a:gd name="connsiteY3-78" fmla="*/ 1130653 h 3573890"/>
                <a:gd name="connsiteX4-79" fmla="*/ 413280 w 902406"/>
                <a:gd name="connsiteY4-80" fmla="*/ 3573890 h 3573890"/>
                <a:gd name="connsiteX5-81" fmla="*/ 298627 w 902406"/>
                <a:gd name="connsiteY5-82" fmla="*/ 1130653 h 3573890"/>
                <a:gd name="connsiteX6-83" fmla="*/ 0 w 902406"/>
                <a:gd name="connsiteY6-84" fmla="*/ 1244953 h 3573890"/>
                <a:gd name="connsiteX0-85" fmla="*/ 0 w 915106"/>
                <a:gd name="connsiteY0-86" fmla="*/ 1244953 h 3573890"/>
                <a:gd name="connsiteX1-87" fmla="*/ 444853 w 915106"/>
                <a:gd name="connsiteY1-88" fmla="*/ 0 h 3573890"/>
                <a:gd name="connsiteX2-89" fmla="*/ 915106 w 915106"/>
                <a:gd name="connsiteY2-90" fmla="*/ 1295753 h 3573890"/>
                <a:gd name="connsiteX3-91" fmla="*/ 578380 w 915106"/>
                <a:gd name="connsiteY3-92" fmla="*/ 1130653 h 3573890"/>
                <a:gd name="connsiteX4-93" fmla="*/ 413280 w 915106"/>
                <a:gd name="connsiteY4-94" fmla="*/ 3573890 h 3573890"/>
                <a:gd name="connsiteX5-95" fmla="*/ 298627 w 915106"/>
                <a:gd name="connsiteY5-96" fmla="*/ 1130653 h 3573890"/>
                <a:gd name="connsiteX6-97" fmla="*/ 0 w 915106"/>
                <a:gd name="connsiteY6-98" fmla="*/ 1244953 h 3573890"/>
                <a:gd name="connsiteX0-99" fmla="*/ 0 w 902406"/>
                <a:gd name="connsiteY0-100" fmla="*/ 1346553 h 3573890"/>
                <a:gd name="connsiteX1-101" fmla="*/ 432153 w 902406"/>
                <a:gd name="connsiteY1-102" fmla="*/ 0 h 3573890"/>
                <a:gd name="connsiteX2-103" fmla="*/ 902406 w 902406"/>
                <a:gd name="connsiteY2-104" fmla="*/ 1295753 h 3573890"/>
                <a:gd name="connsiteX3-105" fmla="*/ 565680 w 902406"/>
                <a:gd name="connsiteY3-106" fmla="*/ 1130653 h 3573890"/>
                <a:gd name="connsiteX4-107" fmla="*/ 400580 w 902406"/>
                <a:gd name="connsiteY4-108" fmla="*/ 3573890 h 3573890"/>
                <a:gd name="connsiteX5-109" fmla="*/ 285927 w 902406"/>
                <a:gd name="connsiteY5-110" fmla="*/ 1130653 h 3573890"/>
                <a:gd name="connsiteX6-111" fmla="*/ 0 w 902406"/>
                <a:gd name="connsiteY6-112" fmla="*/ 1346553 h 3573890"/>
                <a:gd name="connsiteX0-113" fmla="*/ 0 w 915106"/>
                <a:gd name="connsiteY0-114" fmla="*/ 1346553 h 3573890"/>
                <a:gd name="connsiteX1-115" fmla="*/ 432153 w 915106"/>
                <a:gd name="connsiteY1-116" fmla="*/ 0 h 3573890"/>
                <a:gd name="connsiteX2-117" fmla="*/ 915106 w 915106"/>
                <a:gd name="connsiteY2-118" fmla="*/ 1359253 h 3573890"/>
                <a:gd name="connsiteX3-119" fmla="*/ 565680 w 915106"/>
                <a:gd name="connsiteY3-120" fmla="*/ 1130653 h 3573890"/>
                <a:gd name="connsiteX4-121" fmla="*/ 400580 w 915106"/>
                <a:gd name="connsiteY4-122" fmla="*/ 3573890 h 3573890"/>
                <a:gd name="connsiteX5-123" fmla="*/ 285927 w 915106"/>
                <a:gd name="connsiteY5-124" fmla="*/ 1130653 h 3573890"/>
                <a:gd name="connsiteX6-125" fmla="*/ 0 w 915106"/>
                <a:gd name="connsiteY6-126" fmla="*/ 1346553 h 3573890"/>
                <a:gd name="connsiteX0-127" fmla="*/ 0 w 915106"/>
                <a:gd name="connsiteY0-128" fmla="*/ 749653 h 2976990"/>
                <a:gd name="connsiteX1-129" fmla="*/ 432153 w 915106"/>
                <a:gd name="connsiteY1-130" fmla="*/ 0 h 2976990"/>
                <a:gd name="connsiteX2-131" fmla="*/ 915106 w 915106"/>
                <a:gd name="connsiteY2-132" fmla="*/ 762353 h 2976990"/>
                <a:gd name="connsiteX3-133" fmla="*/ 565680 w 915106"/>
                <a:gd name="connsiteY3-134" fmla="*/ 533753 h 2976990"/>
                <a:gd name="connsiteX4-135" fmla="*/ 400580 w 915106"/>
                <a:gd name="connsiteY4-136" fmla="*/ 2976990 h 2976990"/>
                <a:gd name="connsiteX5-137" fmla="*/ 285927 w 915106"/>
                <a:gd name="connsiteY5-138" fmla="*/ 533753 h 2976990"/>
                <a:gd name="connsiteX6-139" fmla="*/ 0 w 915106"/>
                <a:gd name="connsiteY6-140" fmla="*/ 749653 h 2976990"/>
                <a:gd name="connsiteX0-141" fmla="*/ 0 w 868090"/>
                <a:gd name="connsiteY0-142" fmla="*/ 749653 h 2976990"/>
                <a:gd name="connsiteX1-143" fmla="*/ 432153 w 868090"/>
                <a:gd name="connsiteY1-144" fmla="*/ 0 h 2976990"/>
                <a:gd name="connsiteX2-145" fmla="*/ 868090 w 868090"/>
                <a:gd name="connsiteY2-146" fmla="*/ 683762 h 2976990"/>
                <a:gd name="connsiteX3-147" fmla="*/ 565680 w 868090"/>
                <a:gd name="connsiteY3-148" fmla="*/ 533753 h 2976990"/>
                <a:gd name="connsiteX4-149" fmla="*/ 400580 w 868090"/>
                <a:gd name="connsiteY4-150" fmla="*/ 2976990 h 2976990"/>
                <a:gd name="connsiteX5-151" fmla="*/ 285927 w 868090"/>
                <a:gd name="connsiteY5-152" fmla="*/ 533753 h 2976990"/>
                <a:gd name="connsiteX6-153" fmla="*/ 0 w 868090"/>
                <a:gd name="connsiteY6-154" fmla="*/ 749653 h 2976990"/>
                <a:gd name="connsiteX0-155" fmla="*/ 0 w 565680"/>
                <a:gd name="connsiteY0-156" fmla="*/ 749653 h 2976990"/>
                <a:gd name="connsiteX1-157" fmla="*/ 432153 w 565680"/>
                <a:gd name="connsiteY1-158" fmla="*/ 0 h 2976990"/>
                <a:gd name="connsiteX2-159" fmla="*/ 565680 w 565680"/>
                <a:gd name="connsiteY2-160" fmla="*/ 533753 h 2976990"/>
                <a:gd name="connsiteX3-161" fmla="*/ 400580 w 565680"/>
                <a:gd name="connsiteY3-162" fmla="*/ 2976990 h 2976990"/>
                <a:gd name="connsiteX4-163" fmla="*/ 285927 w 565680"/>
                <a:gd name="connsiteY4-164" fmla="*/ 533753 h 2976990"/>
                <a:gd name="connsiteX5-165" fmla="*/ 0 w 565680"/>
                <a:gd name="connsiteY5-166" fmla="*/ 749653 h 2976990"/>
                <a:gd name="connsiteX0-167" fmla="*/ 0 w 279753"/>
                <a:gd name="connsiteY0-168" fmla="*/ 533753 h 2976990"/>
                <a:gd name="connsiteX1-169" fmla="*/ 146226 w 279753"/>
                <a:gd name="connsiteY1-170" fmla="*/ 0 h 2976990"/>
                <a:gd name="connsiteX2-171" fmla="*/ 279753 w 279753"/>
                <a:gd name="connsiteY2-172" fmla="*/ 533753 h 2976990"/>
                <a:gd name="connsiteX3-173" fmla="*/ 114653 w 279753"/>
                <a:gd name="connsiteY3-174" fmla="*/ 2976990 h 2976990"/>
                <a:gd name="connsiteX4-175" fmla="*/ 0 w 279753"/>
                <a:gd name="connsiteY4-176" fmla="*/ 533753 h 2976990"/>
                <a:gd name="connsiteX0-177" fmla="*/ 0 w 279753"/>
                <a:gd name="connsiteY0-178" fmla="*/ 0 h 2443237"/>
                <a:gd name="connsiteX1-179" fmla="*/ 279753 w 279753"/>
                <a:gd name="connsiteY1-180" fmla="*/ 0 h 2443237"/>
                <a:gd name="connsiteX2-181" fmla="*/ 114653 w 279753"/>
                <a:gd name="connsiteY2-182" fmla="*/ 2443237 h 2443237"/>
                <a:gd name="connsiteX3-183" fmla="*/ 0 w 279753"/>
                <a:gd name="connsiteY3-184" fmla="*/ 0 h 2443237"/>
                <a:gd name="connsiteX0-185" fmla="*/ 0 w 279753"/>
                <a:gd name="connsiteY0-186" fmla="*/ 0 h 3204832"/>
                <a:gd name="connsiteX1-187" fmla="*/ 279753 w 279753"/>
                <a:gd name="connsiteY1-188" fmla="*/ 0 h 3204832"/>
                <a:gd name="connsiteX2-189" fmla="*/ 105559 w 279753"/>
                <a:gd name="connsiteY2-190" fmla="*/ 3204832 h 3204832"/>
                <a:gd name="connsiteX3-191" fmla="*/ 0 w 279753"/>
                <a:gd name="connsiteY3-192" fmla="*/ 0 h 3204832"/>
                <a:gd name="connsiteX0-193" fmla="*/ 0 w 279753"/>
                <a:gd name="connsiteY0-194" fmla="*/ 0 h 2773056"/>
                <a:gd name="connsiteX1-195" fmla="*/ 279753 w 279753"/>
                <a:gd name="connsiteY1-196" fmla="*/ 0 h 2773056"/>
                <a:gd name="connsiteX2-197" fmla="*/ 89123 w 279753"/>
                <a:gd name="connsiteY2-198" fmla="*/ 2773056 h 2773056"/>
                <a:gd name="connsiteX3-199" fmla="*/ 0 w 279753"/>
                <a:gd name="connsiteY3-200" fmla="*/ 0 h 277305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79753" h="2773056">
                  <a:moveTo>
                    <a:pt x="0" y="0"/>
                  </a:moveTo>
                  <a:lnTo>
                    <a:pt x="279753" y="0"/>
                  </a:lnTo>
                  <a:lnTo>
                    <a:pt x="89123" y="277305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6000">
                  <a:srgbClr val="89C921"/>
                </a:gs>
                <a:gs pos="100000">
                  <a:srgbClr val="0C7804"/>
                </a:gs>
              </a:gsLst>
              <a:lin ang="13200000" scaled="0"/>
            </a:gradFill>
            <a:ln w="12700"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任意多边形 54"/>
            <p:cNvSpPr/>
            <p:nvPr/>
          </p:nvSpPr>
          <p:spPr>
            <a:xfrm>
              <a:off x="7552882" y="1352430"/>
              <a:ext cx="223837" cy="190500"/>
            </a:xfrm>
            <a:custGeom>
              <a:avLst/>
              <a:gdLst>
                <a:gd name="connsiteX0" fmla="*/ 0 w 319087"/>
                <a:gd name="connsiteY0" fmla="*/ 214313 h 214313"/>
                <a:gd name="connsiteX1" fmla="*/ 300037 w 319087"/>
                <a:gd name="connsiteY1" fmla="*/ 119063 h 214313"/>
                <a:gd name="connsiteX2" fmla="*/ 319087 w 319087"/>
                <a:gd name="connsiteY2" fmla="*/ 0 h 214313"/>
                <a:gd name="connsiteX3" fmla="*/ 0 w 319087"/>
                <a:gd name="connsiteY3" fmla="*/ 214313 h 214313"/>
                <a:gd name="connsiteX0-1" fmla="*/ 0 w 319087"/>
                <a:gd name="connsiteY0-2" fmla="*/ 214313 h 214313"/>
                <a:gd name="connsiteX1-3" fmla="*/ 185737 w 319087"/>
                <a:gd name="connsiteY1-4" fmla="*/ 157163 h 214313"/>
                <a:gd name="connsiteX2-5" fmla="*/ 319087 w 319087"/>
                <a:gd name="connsiteY2-6" fmla="*/ 0 h 214313"/>
                <a:gd name="connsiteX3-7" fmla="*/ 0 w 319087"/>
                <a:gd name="connsiteY3-8" fmla="*/ 214313 h 214313"/>
                <a:gd name="connsiteX0-9" fmla="*/ 0 w 223837"/>
                <a:gd name="connsiteY0-10" fmla="*/ 190500 h 190500"/>
                <a:gd name="connsiteX1-11" fmla="*/ 185737 w 223837"/>
                <a:gd name="connsiteY1-12" fmla="*/ 133350 h 190500"/>
                <a:gd name="connsiteX2-13" fmla="*/ 223837 w 223837"/>
                <a:gd name="connsiteY2-14" fmla="*/ 0 h 190500"/>
                <a:gd name="connsiteX3-15" fmla="*/ 0 w 223837"/>
                <a:gd name="connsiteY3-16" fmla="*/ 190500 h 190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23837" h="190500">
                  <a:moveTo>
                    <a:pt x="0" y="190500"/>
                  </a:moveTo>
                  <a:lnTo>
                    <a:pt x="185737" y="133350"/>
                  </a:lnTo>
                  <a:lnTo>
                    <a:pt x="223837" y="0"/>
                  </a:lnTo>
                  <a:lnTo>
                    <a:pt x="0" y="190500"/>
                  </a:lnTo>
                  <a:close/>
                </a:path>
              </a:pathLst>
            </a:custGeom>
            <a:gradFill>
              <a:gsLst>
                <a:gs pos="95000">
                  <a:schemeClr val="tx1">
                    <a:lumMod val="65000"/>
                    <a:lumOff val="35000"/>
                  </a:schemeClr>
                </a:gs>
                <a:gs pos="5000">
                  <a:schemeClr val="bg1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55"/>
            <p:cNvSpPr/>
            <p:nvPr/>
          </p:nvSpPr>
          <p:spPr>
            <a:xfrm rot="168025">
              <a:off x="7547149" y="1172231"/>
              <a:ext cx="612140" cy="385445"/>
            </a:xfrm>
            <a:custGeom>
              <a:avLst/>
              <a:gdLst>
                <a:gd name="connsiteX0" fmla="*/ 358140 w 777240"/>
                <a:gd name="connsiteY0" fmla="*/ 0 h 594360"/>
                <a:gd name="connsiteX1" fmla="*/ 0 w 777240"/>
                <a:gd name="connsiteY1" fmla="*/ 594360 h 594360"/>
                <a:gd name="connsiteX2" fmla="*/ 411480 w 777240"/>
                <a:gd name="connsiteY2" fmla="*/ 381000 h 594360"/>
                <a:gd name="connsiteX3" fmla="*/ 777240 w 777240"/>
                <a:gd name="connsiteY3" fmla="*/ 541020 h 594360"/>
                <a:gd name="connsiteX4" fmla="*/ 358140 w 777240"/>
                <a:gd name="connsiteY4" fmla="*/ 0 h 594360"/>
                <a:gd name="connsiteX0-1" fmla="*/ 281940 w 701040"/>
                <a:gd name="connsiteY0-2" fmla="*/ 0 h 541020"/>
                <a:gd name="connsiteX1-3" fmla="*/ 0 w 701040"/>
                <a:gd name="connsiteY1-4" fmla="*/ 527685 h 541020"/>
                <a:gd name="connsiteX2-5" fmla="*/ 335280 w 701040"/>
                <a:gd name="connsiteY2-6" fmla="*/ 381000 h 541020"/>
                <a:gd name="connsiteX3-7" fmla="*/ 701040 w 701040"/>
                <a:gd name="connsiteY3-8" fmla="*/ 541020 h 541020"/>
                <a:gd name="connsiteX4-9" fmla="*/ 281940 w 701040"/>
                <a:gd name="connsiteY4-10" fmla="*/ 0 h 541020"/>
                <a:gd name="connsiteX0-11" fmla="*/ 281940 w 612140"/>
                <a:gd name="connsiteY0-12" fmla="*/ 0 h 527685"/>
                <a:gd name="connsiteX1-13" fmla="*/ 0 w 612140"/>
                <a:gd name="connsiteY1-14" fmla="*/ 527685 h 527685"/>
                <a:gd name="connsiteX2-15" fmla="*/ 335280 w 612140"/>
                <a:gd name="connsiteY2-16" fmla="*/ 381000 h 527685"/>
                <a:gd name="connsiteX3-17" fmla="*/ 612140 w 612140"/>
                <a:gd name="connsiteY3-18" fmla="*/ 474345 h 527685"/>
                <a:gd name="connsiteX4-19" fmla="*/ 281940 w 612140"/>
                <a:gd name="connsiteY4-20" fmla="*/ 0 h 527685"/>
                <a:gd name="connsiteX0-21" fmla="*/ 281940 w 612140"/>
                <a:gd name="connsiteY0-22" fmla="*/ 0 h 527685"/>
                <a:gd name="connsiteX1-23" fmla="*/ 0 w 612140"/>
                <a:gd name="connsiteY1-24" fmla="*/ 527685 h 527685"/>
                <a:gd name="connsiteX2-25" fmla="*/ 290830 w 612140"/>
                <a:gd name="connsiteY2-26" fmla="*/ 355600 h 527685"/>
                <a:gd name="connsiteX3-27" fmla="*/ 612140 w 612140"/>
                <a:gd name="connsiteY3-28" fmla="*/ 474345 h 527685"/>
                <a:gd name="connsiteX4-29" fmla="*/ 281940 w 612140"/>
                <a:gd name="connsiteY4-30" fmla="*/ 0 h 527685"/>
                <a:gd name="connsiteX0-31" fmla="*/ 285115 w 612140"/>
                <a:gd name="connsiteY0-32" fmla="*/ 0 h 476885"/>
                <a:gd name="connsiteX1-33" fmla="*/ 0 w 612140"/>
                <a:gd name="connsiteY1-34" fmla="*/ 476885 h 476885"/>
                <a:gd name="connsiteX2-35" fmla="*/ 290830 w 612140"/>
                <a:gd name="connsiteY2-36" fmla="*/ 304800 h 476885"/>
                <a:gd name="connsiteX3-37" fmla="*/ 612140 w 612140"/>
                <a:gd name="connsiteY3-38" fmla="*/ 423545 h 476885"/>
                <a:gd name="connsiteX4-39" fmla="*/ 285115 w 612140"/>
                <a:gd name="connsiteY4-40" fmla="*/ 0 h 476885"/>
                <a:gd name="connsiteX0-41" fmla="*/ 285115 w 612140"/>
                <a:gd name="connsiteY0-42" fmla="*/ 0 h 476885"/>
                <a:gd name="connsiteX1-43" fmla="*/ 0 w 612140"/>
                <a:gd name="connsiteY1-44" fmla="*/ 476885 h 476885"/>
                <a:gd name="connsiteX2-45" fmla="*/ 294005 w 612140"/>
                <a:gd name="connsiteY2-46" fmla="*/ 330200 h 476885"/>
                <a:gd name="connsiteX3-47" fmla="*/ 612140 w 612140"/>
                <a:gd name="connsiteY3-48" fmla="*/ 423545 h 476885"/>
                <a:gd name="connsiteX4-49" fmla="*/ 285115 w 612140"/>
                <a:gd name="connsiteY4-50" fmla="*/ 0 h 476885"/>
                <a:gd name="connsiteX0-51" fmla="*/ 292735 w 612140"/>
                <a:gd name="connsiteY0-52" fmla="*/ 0 h 385445"/>
                <a:gd name="connsiteX1-53" fmla="*/ 0 w 612140"/>
                <a:gd name="connsiteY1-54" fmla="*/ 385445 h 385445"/>
                <a:gd name="connsiteX2-55" fmla="*/ 294005 w 612140"/>
                <a:gd name="connsiteY2-56" fmla="*/ 238760 h 385445"/>
                <a:gd name="connsiteX3-57" fmla="*/ 612140 w 612140"/>
                <a:gd name="connsiteY3-58" fmla="*/ 332105 h 385445"/>
                <a:gd name="connsiteX4-59" fmla="*/ 292735 w 612140"/>
                <a:gd name="connsiteY4-60" fmla="*/ 0 h 38544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12140" h="385445">
                  <a:moveTo>
                    <a:pt x="292735" y="0"/>
                  </a:moveTo>
                  <a:lnTo>
                    <a:pt x="0" y="385445"/>
                  </a:lnTo>
                  <a:lnTo>
                    <a:pt x="294005" y="238760"/>
                  </a:lnTo>
                  <a:lnTo>
                    <a:pt x="612140" y="332105"/>
                  </a:lnTo>
                  <a:lnTo>
                    <a:pt x="292735" y="0"/>
                  </a:lnTo>
                  <a:close/>
                </a:path>
              </a:pathLst>
            </a:custGeom>
            <a:gradFill>
              <a:gsLst>
                <a:gs pos="16000">
                  <a:srgbClr val="89C921"/>
                </a:gs>
                <a:gs pos="100000">
                  <a:srgbClr val="0C7804"/>
                </a:gs>
              </a:gsLst>
              <a:lin ang="13200000" scaled="0"/>
            </a:gradFill>
            <a:ln w="12700"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" name="任意多边形 56"/>
            <p:cNvSpPr/>
            <p:nvPr/>
          </p:nvSpPr>
          <p:spPr>
            <a:xfrm>
              <a:off x="7586219" y="1190502"/>
              <a:ext cx="261143" cy="309563"/>
            </a:xfrm>
            <a:custGeom>
              <a:avLst/>
              <a:gdLst>
                <a:gd name="connsiteX0" fmla="*/ 263525 w 263525"/>
                <a:gd name="connsiteY0" fmla="*/ 0 h 295275"/>
                <a:gd name="connsiteX1" fmla="*/ 0 w 263525"/>
                <a:gd name="connsiteY1" fmla="*/ 295275 h 295275"/>
                <a:gd name="connsiteX2" fmla="*/ 250825 w 263525"/>
                <a:gd name="connsiteY2" fmla="*/ 187325 h 295275"/>
                <a:gd name="connsiteX3" fmla="*/ 263525 w 263525"/>
                <a:gd name="connsiteY3" fmla="*/ 0 h 295275"/>
                <a:gd name="connsiteX0-1" fmla="*/ 263525 w 263525"/>
                <a:gd name="connsiteY0-2" fmla="*/ 0 h 295275"/>
                <a:gd name="connsiteX1-3" fmla="*/ 0 w 263525"/>
                <a:gd name="connsiteY1-4" fmla="*/ 295275 h 295275"/>
                <a:gd name="connsiteX2-5" fmla="*/ 260350 w 263525"/>
                <a:gd name="connsiteY2-6" fmla="*/ 192088 h 295275"/>
                <a:gd name="connsiteX3-7" fmla="*/ 263525 w 263525"/>
                <a:gd name="connsiteY3-8" fmla="*/ 0 h 295275"/>
                <a:gd name="connsiteX0-9" fmla="*/ 258762 w 260542"/>
                <a:gd name="connsiteY0-10" fmla="*/ 0 h 304800"/>
                <a:gd name="connsiteX1-11" fmla="*/ 0 w 260542"/>
                <a:gd name="connsiteY1-12" fmla="*/ 304800 h 304800"/>
                <a:gd name="connsiteX2-13" fmla="*/ 260350 w 260542"/>
                <a:gd name="connsiteY2-14" fmla="*/ 201613 h 304800"/>
                <a:gd name="connsiteX3-15" fmla="*/ 258762 w 260542"/>
                <a:gd name="connsiteY3-16" fmla="*/ 0 h 304800"/>
                <a:gd name="connsiteX0-17" fmla="*/ 261143 w 261143"/>
                <a:gd name="connsiteY0-18" fmla="*/ 0 h 309563"/>
                <a:gd name="connsiteX1-19" fmla="*/ 0 w 261143"/>
                <a:gd name="connsiteY1-20" fmla="*/ 309563 h 309563"/>
                <a:gd name="connsiteX2-21" fmla="*/ 260350 w 261143"/>
                <a:gd name="connsiteY2-22" fmla="*/ 206376 h 309563"/>
                <a:gd name="connsiteX3-23" fmla="*/ 261143 w 261143"/>
                <a:gd name="connsiteY3-24" fmla="*/ 0 h 30956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61143" h="309563">
                  <a:moveTo>
                    <a:pt x="261143" y="0"/>
                  </a:moveTo>
                  <a:lnTo>
                    <a:pt x="0" y="309563"/>
                  </a:lnTo>
                  <a:lnTo>
                    <a:pt x="260350" y="206376"/>
                  </a:lnTo>
                  <a:cubicBezTo>
                    <a:pt x="261408" y="142347"/>
                    <a:pt x="260085" y="64029"/>
                    <a:pt x="261143" y="0"/>
                  </a:cubicBezTo>
                  <a:close/>
                </a:path>
              </a:pathLst>
            </a:custGeom>
            <a:gradFill>
              <a:gsLst>
                <a:gs pos="4000">
                  <a:schemeClr val="bg1">
                    <a:alpha val="78000"/>
                  </a:schemeClr>
                </a:gs>
                <a:gs pos="98000">
                  <a:schemeClr val="bg1">
                    <a:alpha val="7000"/>
                  </a:schemeClr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57"/>
            <p:cNvSpPr/>
            <p:nvPr/>
          </p:nvSpPr>
          <p:spPr>
            <a:xfrm>
              <a:off x="7760760" y="1438948"/>
              <a:ext cx="51847" cy="2436812"/>
            </a:xfrm>
            <a:custGeom>
              <a:avLst/>
              <a:gdLst>
                <a:gd name="connsiteX0" fmla="*/ 0 w 50800"/>
                <a:gd name="connsiteY0" fmla="*/ 12700 h 2413000"/>
                <a:gd name="connsiteX1" fmla="*/ 44450 w 50800"/>
                <a:gd name="connsiteY1" fmla="*/ 2413000 h 2413000"/>
                <a:gd name="connsiteX2" fmla="*/ 50800 w 50800"/>
                <a:gd name="connsiteY2" fmla="*/ 0 h 2413000"/>
                <a:gd name="connsiteX3" fmla="*/ 0 w 50800"/>
                <a:gd name="connsiteY3" fmla="*/ 12700 h 2413000"/>
                <a:gd name="connsiteX0-1" fmla="*/ 0 w 65087"/>
                <a:gd name="connsiteY0-2" fmla="*/ 38894 h 2439194"/>
                <a:gd name="connsiteX1-3" fmla="*/ 44450 w 65087"/>
                <a:gd name="connsiteY1-4" fmla="*/ 2439194 h 2439194"/>
                <a:gd name="connsiteX2-5" fmla="*/ 65087 w 65087"/>
                <a:gd name="connsiteY2-6" fmla="*/ 0 h 2439194"/>
                <a:gd name="connsiteX3-7" fmla="*/ 0 w 65087"/>
                <a:gd name="connsiteY3-8" fmla="*/ 38894 h 2439194"/>
                <a:gd name="connsiteX0-9" fmla="*/ 0 w 72230"/>
                <a:gd name="connsiteY0-10" fmla="*/ 31751 h 2439194"/>
                <a:gd name="connsiteX1-11" fmla="*/ 51593 w 72230"/>
                <a:gd name="connsiteY1-12" fmla="*/ 2439194 h 2439194"/>
                <a:gd name="connsiteX2-13" fmla="*/ 72230 w 72230"/>
                <a:gd name="connsiteY2-14" fmla="*/ 0 h 2439194"/>
                <a:gd name="connsiteX3-15" fmla="*/ 0 w 72230"/>
                <a:gd name="connsiteY3-16" fmla="*/ 31751 h 2439194"/>
                <a:gd name="connsiteX0-17" fmla="*/ 0 w 87278"/>
                <a:gd name="connsiteY0-18" fmla="*/ 36513 h 2439194"/>
                <a:gd name="connsiteX1-19" fmla="*/ 66641 w 87278"/>
                <a:gd name="connsiteY1-20" fmla="*/ 2439194 h 2439194"/>
                <a:gd name="connsiteX2-21" fmla="*/ 87278 w 87278"/>
                <a:gd name="connsiteY2-22" fmla="*/ 0 h 2439194"/>
                <a:gd name="connsiteX3-23" fmla="*/ 0 w 87278"/>
                <a:gd name="connsiteY3-24" fmla="*/ 36513 h 2439194"/>
                <a:gd name="connsiteX0-25" fmla="*/ 0 w 72230"/>
                <a:gd name="connsiteY0-26" fmla="*/ 26988 h 2429669"/>
                <a:gd name="connsiteX1-27" fmla="*/ 66641 w 72230"/>
                <a:gd name="connsiteY1-28" fmla="*/ 2429669 h 2429669"/>
                <a:gd name="connsiteX2-29" fmla="*/ 72230 w 72230"/>
                <a:gd name="connsiteY2-30" fmla="*/ 0 h 2429669"/>
                <a:gd name="connsiteX3-31" fmla="*/ 0 w 72230"/>
                <a:gd name="connsiteY3-32" fmla="*/ 26988 h 2429669"/>
                <a:gd name="connsiteX0-33" fmla="*/ 0 w 81911"/>
                <a:gd name="connsiteY0-34" fmla="*/ 26988 h 2436812"/>
                <a:gd name="connsiteX1-35" fmla="*/ 81689 w 81911"/>
                <a:gd name="connsiteY1-36" fmla="*/ 2436812 h 2436812"/>
                <a:gd name="connsiteX2-37" fmla="*/ 72230 w 81911"/>
                <a:gd name="connsiteY2-38" fmla="*/ 0 h 2436812"/>
                <a:gd name="connsiteX3-39" fmla="*/ 0 w 81911"/>
                <a:gd name="connsiteY3-40" fmla="*/ 26988 h 243681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81911" h="2436812">
                  <a:moveTo>
                    <a:pt x="0" y="26988"/>
                  </a:moveTo>
                  <a:lnTo>
                    <a:pt x="81689" y="2436812"/>
                  </a:lnTo>
                  <a:cubicBezTo>
                    <a:pt x="83806" y="1632479"/>
                    <a:pt x="70113" y="804333"/>
                    <a:pt x="72230" y="0"/>
                  </a:cubicBezTo>
                  <a:lnTo>
                    <a:pt x="0" y="26988"/>
                  </a:lnTo>
                  <a:close/>
                </a:path>
              </a:pathLst>
            </a:custGeom>
            <a:gradFill>
              <a:gsLst>
                <a:gs pos="4000">
                  <a:schemeClr val="bg1">
                    <a:alpha val="78000"/>
                  </a:schemeClr>
                </a:gs>
                <a:gs pos="98000">
                  <a:schemeClr val="bg1">
                    <a:alpha val="7000"/>
                  </a:schemeClr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黄色箭头"/>
          <p:cNvGrpSpPr/>
          <p:nvPr/>
        </p:nvGrpSpPr>
        <p:grpSpPr>
          <a:xfrm rot="5400000">
            <a:off x="4250445" y="2044679"/>
            <a:ext cx="353195" cy="1723854"/>
            <a:chOff x="4513880" y="1310465"/>
            <a:chExt cx="612140" cy="4138799"/>
          </a:xfrm>
        </p:grpSpPr>
        <p:sp>
          <p:nvSpPr>
            <p:cNvPr id="13" name="任意多边形 59"/>
            <p:cNvSpPr/>
            <p:nvPr/>
          </p:nvSpPr>
          <p:spPr>
            <a:xfrm>
              <a:off x="4814889" y="1516856"/>
              <a:ext cx="302418" cy="140494"/>
            </a:xfrm>
            <a:custGeom>
              <a:avLst/>
              <a:gdLst>
                <a:gd name="connsiteX0" fmla="*/ 0 w 292893"/>
                <a:gd name="connsiteY0" fmla="*/ 0 h 145257"/>
                <a:gd name="connsiteX1" fmla="*/ 0 w 292893"/>
                <a:gd name="connsiteY1" fmla="*/ 73819 h 145257"/>
                <a:gd name="connsiteX2" fmla="*/ 292893 w 292893"/>
                <a:gd name="connsiteY2" fmla="*/ 145257 h 145257"/>
                <a:gd name="connsiteX3" fmla="*/ 0 w 292893"/>
                <a:gd name="connsiteY3" fmla="*/ 0 h 145257"/>
                <a:gd name="connsiteX0-1" fmla="*/ 0 w 302418"/>
                <a:gd name="connsiteY0-2" fmla="*/ 0 h 140494"/>
                <a:gd name="connsiteX1-3" fmla="*/ 0 w 302418"/>
                <a:gd name="connsiteY1-4" fmla="*/ 73819 h 140494"/>
                <a:gd name="connsiteX2-5" fmla="*/ 302418 w 302418"/>
                <a:gd name="connsiteY2-6" fmla="*/ 140494 h 140494"/>
                <a:gd name="connsiteX3-7" fmla="*/ 0 w 302418"/>
                <a:gd name="connsiteY3-8" fmla="*/ 0 h 1404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02418" h="140494">
                  <a:moveTo>
                    <a:pt x="0" y="0"/>
                  </a:moveTo>
                  <a:lnTo>
                    <a:pt x="0" y="73819"/>
                  </a:lnTo>
                  <a:lnTo>
                    <a:pt x="302418" y="140494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95000">
                  <a:schemeClr val="tx1">
                    <a:lumMod val="65000"/>
                    <a:lumOff val="35000"/>
                  </a:schemeClr>
                </a:gs>
                <a:gs pos="5000">
                  <a:schemeClr val="bg1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上箭头 54"/>
            <p:cNvSpPr/>
            <p:nvPr/>
          </p:nvSpPr>
          <p:spPr>
            <a:xfrm>
              <a:off x="4702751" y="1537287"/>
              <a:ext cx="234398" cy="3911977"/>
            </a:xfrm>
            <a:custGeom>
              <a:avLst/>
              <a:gdLst>
                <a:gd name="connsiteX0" fmla="*/ 0 w 991306"/>
                <a:gd name="connsiteY0" fmla="*/ 495653 h 3510390"/>
                <a:gd name="connsiteX1" fmla="*/ 495653 w 991306"/>
                <a:gd name="connsiteY1" fmla="*/ 0 h 3510390"/>
                <a:gd name="connsiteX2" fmla="*/ 991306 w 991306"/>
                <a:gd name="connsiteY2" fmla="*/ 495653 h 3510390"/>
                <a:gd name="connsiteX3" fmla="*/ 743480 w 991306"/>
                <a:gd name="connsiteY3" fmla="*/ 495653 h 3510390"/>
                <a:gd name="connsiteX4" fmla="*/ 743480 w 991306"/>
                <a:gd name="connsiteY4" fmla="*/ 3510390 h 3510390"/>
                <a:gd name="connsiteX5" fmla="*/ 247827 w 991306"/>
                <a:gd name="connsiteY5" fmla="*/ 3510390 h 3510390"/>
                <a:gd name="connsiteX6" fmla="*/ 247827 w 991306"/>
                <a:gd name="connsiteY6" fmla="*/ 495653 h 3510390"/>
                <a:gd name="connsiteX7" fmla="*/ 0 w 991306"/>
                <a:gd name="connsiteY7" fmla="*/ 495653 h 3510390"/>
                <a:gd name="connsiteX0-1" fmla="*/ 0 w 991306"/>
                <a:gd name="connsiteY0-2" fmla="*/ 495653 h 3510390"/>
                <a:gd name="connsiteX1-3" fmla="*/ 495653 w 991306"/>
                <a:gd name="connsiteY1-4" fmla="*/ 0 h 3510390"/>
                <a:gd name="connsiteX2-5" fmla="*/ 991306 w 991306"/>
                <a:gd name="connsiteY2-6" fmla="*/ 495653 h 3510390"/>
                <a:gd name="connsiteX3-7" fmla="*/ 743480 w 991306"/>
                <a:gd name="connsiteY3-8" fmla="*/ 495653 h 3510390"/>
                <a:gd name="connsiteX4-9" fmla="*/ 743480 w 991306"/>
                <a:gd name="connsiteY4-10" fmla="*/ 3510390 h 3510390"/>
                <a:gd name="connsiteX5-11" fmla="*/ 247827 w 991306"/>
                <a:gd name="connsiteY5-12" fmla="*/ 495653 h 3510390"/>
                <a:gd name="connsiteX6-13" fmla="*/ 0 w 991306"/>
                <a:gd name="connsiteY6-14" fmla="*/ 495653 h 3510390"/>
                <a:gd name="connsiteX0-15" fmla="*/ 0 w 991306"/>
                <a:gd name="connsiteY0-16" fmla="*/ 495653 h 3573890"/>
                <a:gd name="connsiteX1-17" fmla="*/ 495653 w 991306"/>
                <a:gd name="connsiteY1-18" fmla="*/ 0 h 3573890"/>
                <a:gd name="connsiteX2-19" fmla="*/ 991306 w 991306"/>
                <a:gd name="connsiteY2-20" fmla="*/ 495653 h 3573890"/>
                <a:gd name="connsiteX3-21" fmla="*/ 743480 w 991306"/>
                <a:gd name="connsiteY3-22" fmla="*/ 495653 h 3573890"/>
                <a:gd name="connsiteX4-23" fmla="*/ 464080 w 991306"/>
                <a:gd name="connsiteY4-24" fmla="*/ 3573890 h 3573890"/>
                <a:gd name="connsiteX5-25" fmla="*/ 247827 w 991306"/>
                <a:gd name="connsiteY5-26" fmla="*/ 495653 h 3573890"/>
                <a:gd name="connsiteX6-27" fmla="*/ 0 w 991306"/>
                <a:gd name="connsiteY6-28" fmla="*/ 495653 h 3573890"/>
                <a:gd name="connsiteX0-29" fmla="*/ 0 w 991306"/>
                <a:gd name="connsiteY0-30" fmla="*/ 495653 h 3573890"/>
                <a:gd name="connsiteX1-31" fmla="*/ 495653 w 991306"/>
                <a:gd name="connsiteY1-32" fmla="*/ 0 h 3573890"/>
                <a:gd name="connsiteX2-33" fmla="*/ 991306 w 991306"/>
                <a:gd name="connsiteY2-34" fmla="*/ 495653 h 3573890"/>
                <a:gd name="connsiteX3-35" fmla="*/ 743480 w 991306"/>
                <a:gd name="connsiteY3-36" fmla="*/ 495653 h 3573890"/>
                <a:gd name="connsiteX4-37" fmla="*/ 464080 w 991306"/>
                <a:gd name="connsiteY4-38" fmla="*/ 3573890 h 3573890"/>
                <a:gd name="connsiteX5-39" fmla="*/ 349427 w 991306"/>
                <a:gd name="connsiteY5-40" fmla="*/ 1130653 h 3573890"/>
                <a:gd name="connsiteX6-41" fmla="*/ 0 w 991306"/>
                <a:gd name="connsiteY6-42" fmla="*/ 495653 h 3573890"/>
                <a:gd name="connsiteX0-43" fmla="*/ 0 w 991306"/>
                <a:gd name="connsiteY0-44" fmla="*/ 495653 h 3573890"/>
                <a:gd name="connsiteX1-45" fmla="*/ 495653 w 991306"/>
                <a:gd name="connsiteY1-46" fmla="*/ 0 h 3573890"/>
                <a:gd name="connsiteX2-47" fmla="*/ 991306 w 991306"/>
                <a:gd name="connsiteY2-48" fmla="*/ 495653 h 3573890"/>
                <a:gd name="connsiteX3-49" fmla="*/ 629180 w 991306"/>
                <a:gd name="connsiteY3-50" fmla="*/ 1130653 h 3573890"/>
                <a:gd name="connsiteX4-51" fmla="*/ 464080 w 991306"/>
                <a:gd name="connsiteY4-52" fmla="*/ 3573890 h 3573890"/>
                <a:gd name="connsiteX5-53" fmla="*/ 349427 w 991306"/>
                <a:gd name="connsiteY5-54" fmla="*/ 1130653 h 3573890"/>
                <a:gd name="connsiteX6-55" fmla="*/ 0 w 991306"/>
                <a:gd name="connsiteY6-56" fmla="*/ 495653 h 3573890"/>
                <a:gd name="connsiteX0-57" fmla="*/ 0 w 953206"/>
                <a:gd name="connsiteY0-58" fmla="*/ 495653 h 3573890"/>
                <a:gd name="connsiteX1-59" fmla="*/ 495653 w 953206"/>
                <a:gd name="connsiteY1-60" fmla="*/ 0 h 3573890"/>
                <a:gd name="connsiteX2-61" fmla="*/ 953206 w 953206"/>
                <a:gd name="connsiteY2-62" fmla="*/ 1130653 h 3573890"/>
                <a:gd name="connsiteX3-63" fmla="*/ 629180 w 953206"/>
                <a:gd name="connsiteY3-64" fmla="*/ 1130653 h 3573890"/>
                <a:gd name="connsiteX4-65" fmla="*/ 464080 w 953206"/>
                <a:gd name="connsiteY4-66" fmla="*/ 3573890 h 3573890"/>
                <a:gd name="connsiteX5-67" fmla="*/ 349427 w 953206"/>
                <a:gd name="connsiteY5-68" fmla="*/ 1130653 h 3573890"/>
                <a:gd name="connsiteX6-69" fmla="*/ 0 w 953206"/>
                <a:gd name="connsiteY6-70" fmla="*/ 495653 h 3573890"/>
                <a:gd name="connsiteX0-71" fmla="*/ 0 w 902406"/>
                <a:gd name="connsiteY0-72" fmla="*/ 1244953 h 3573890"/>
                <a:gd name="connsiteX1-73" fmla="*/ 444853 w 902406"/>
                <a:gd name="connsiteY1-74" fmla="*/ 0 h 3573890"/>
                <a:gd name="connsiteX2-75" fmla="*/ 902406 w 902406"/>
                <a:gd name="connsiteY2-76" fmla="*/ 1130653 h 3573890"/>
                <a:gd name="connsiteX3-77" fmla="*/ 578380 w 902406"/>
                <a:gd name="connsiteY3-78" fmla="*/ 1130653 h 3573890"/>
                <a:gd name="connsiteX4-79" fmla="*/ 413280 w 902406"/>
                <a:gd name="connsiteY4-80" fmla="*/ 3573890 h 3573890"/>
                <a:gd name="connsiteX5-81" fmla="*/ 298627 w 902406"/>
                <a:gd name="connsiteY5-82" fmla="*/ 1130653 h 3573890"/>
                <a:gd name="connsiteX6-83" fmla="*/ 0 w 902406"/>
                <a:gd name="connsiteY6-84" fmla="*/ 1244953 h 3573890"/>
                <a:gd name="connsiteX0-85" fmla="*/ 0 w 915106"/>
                <a:gd name="connsiteY0-86" fmla="*/ 1244953 h 3573890"/>
                <a:gd name="connsiteX1-87" fmla="*/ 444853 w 915106"/>
                <a:gd name="connsiteY1-88" fmla="*/ 0 h 3573890"/>
                <a:gd name="connsiteX2-89" fmla="*/ 915106 w 915106"/>
                <a:gd name="connsiteY2-90" fmla="*/ 1295753 h 3573890"/>
                <a:gd name="connsiteX3-91" fmla="*/ 578380 w 915106"/>
                <a:gd name="connsiteY3-92" fmla="*/ 1130653 h 3573890"/>
                <a:gd name="connsiteX4-93" fmla="*/ 413280 w 915106"/>
                <a:gd name="connsiteY4-94" fmla="*/ 3573890 h 3573890"/>
                <a:gd name="connsiteX5-95" fmla="*/ 298627 w 915106"/>
                <a:gd name="connsiteY5-96" fmla="*/ 1130653 h 3573890"/>
                <a:gd name="connsiteX6-97" fmla="*/ 0 w 915106"/>
                <a:gd name="connsiteY6-98" fmla="*/ 1244953 h 3573890"/>
                <a:gd name="connsiteX0-99" fmla="*/ 0 w 902406"/>
                <a:gd name="connsiteY0-100" fmla="*/ 1346553 h 3573890"/>
                <a:gd name="connsiteX1-101" fmla="*/ 432153 w 902406"/>
                <a:gd name="connsiteY1-102" fmla="*/ 0 h 3573890"/>
                <a:gd name="connsiteX2-103" fmla="*/ 902406 w 902406"/>
                <a:gd name="connsiteY2-104" fmla="*/ 1295753 h 3573890"/>
                <a:gd name="connsiteX3-105" fmla="*/ 565680 w 902406"/>
                <a:gd name="connsiteY3-106" fmla="*/ 1130653 h 3573890"/>
                <a:gd name="connsiteX4-107" fmla="*/ 400580 w 902406"/>
                <a:gd name="connsiteY4-108" fmla="*/ 3573890 h 3573890"/>
                <a:gd name="connsiteX5-109" fmla="*/ 285927 w 902406"/>
                <a:gd name="connsiteY5-110" fmla="*/ 1130653 h 3573890"/>
                <a:gd name="connsiteX6-111" fmla="*/ 0 w 902406"/>
                <a:gd name="connsiteY6-112" fmla="*/ 1346553 h 3573890"/>
                <a:gd name="connsiteX0-113" fmla="*/ 0 w 915106"/>
                <a:gd name="connsiteY0-114" fmla="*/ 1346553 h 3573890"/>
                <a:gd name="connsiteX1-115" fmla="*/ 432153 w 915106"/>
                <a:gd name="connsiteY1-116" fmla="*/ 0 h 3573890"/>
                <a:gd name="connsiteX2-117" fmla="*/ 915106 w 915106"/>
                <a:gd name="connsiteY2-118" fmla="*/ 1359253 h 3573890"/>
                <a:gd name="connsiteX3-119" fmla="*/ 565680 w 915106"/>
                <a:gd name="connsiteY3-120" fmla="*/ 1130653 h 3573890"/>
                <a:gd name="connsiteX4-121" fmla="*/ 400580 w 915106"/>
                <a:gd name="connsiteY4-122" fmla="*/ 3573890 h 3573890"/>
                <a:gd name="connsiteX5-123" fmla="*/ 285927 w 915106"/>
                <a:gd name="connsiteY5-124" fmla="*/ 1130653 h 3573890"/>
                <a:gd name="connsiteX6-125" fmla="*/ 0 w 915106"/>
                <a:gd name="connsiteY6-126" fmla="*/ 1346553 h 3573890"/>
                <a:gd name="connsiteX0-127" fmla="*/ 0 w 915106"/>
                <a:gd name="connsiteY0-128" fmla="*/ 749653 h 2976990"/>
                <a:gd name="connsiteX1-129" fmla="*/ 432153 w 915106"/>
                <a:gd name="connsiteY1-130" fmla="*/ 0 h 2976990"/>
                <a:gd name="connsiteX2-131" fmla="*/ 915106 w 915106"/>
                <a:gd name="connsiteY2-132" fmla="*/ 762353 h 2976990"/>
                <a:gd name="connsiteX3-133" fmla="*/ 565680 w 915106"/>
                <a:gd name="connsiteY3-134" fmla="*/ 533753 h 2976990"/>
                <a:gd name="connsiteX4-135" fmla="*/ 400580 w 915106"/>
                <a:gd name="connsiteY4-136" fmla="*/ 2976990 h 2976990"/>
                <a:gd name="connsiteX5-137" fmla="*/ 285927 w 915106"/>
                <a:gd name="connsiteY5-138" fmla="*/ 533753 h 2976990"/>
                <a:gd name="connsiteX6-139" fmla="*/ 0 w 915106"/>
                <a:gd name="connsiteY6-140" fmla="*/ 749653 h 2976990"/>
                <a:gd name="connsiteX0-141" fmla="*/ 0 w 868090"/>
                <a:gd name="connsiteY0-142" fmla="*/ 749653 h 2976990"/>
                <a:gd name="connsiteX1-143" fmla="*/ 432153 w 868090"/>
                <a:gd name="connsiteY1-144" fmla="*/ 0 h 2976990"/>
                <a:gd name="connsiteX2-145" fmla="*/ 868090 w 868090"/>
                <a:gd name="connsiteY2-146" fmla="*/ 683762 h 2976990"/>
                <a:gd name="connsiteX3-147" fmla="*/ 565680 w 868090"/>
                <a:gd name="connsiteY3-148" fmla="*/ 533753 h 2976990"/>
                <a:gd name="connsiteX4-149" fmla="*/ 400580 w 868090"/>
                <a:gd name="connsiteY4-150" fmla="*/ 2976990 h 2976990"/>
                <a:gd name="connsiteX5-151" fmla="*/ 285927 w 868090"/>
                <a:gd name="connsiteY5-152" fmla="*/ 533753 h 2976990"/>
                <a:gd name="connsiteX6-153" fmla="*/ 0 w 868090"/>
                <a:gd name="connsiteY6-154" fmla="*/ 749653 h 2976990"/>
                <a:gd name="connsiteX0-155" fmla="*/ 0 w 565680"/>
                <a:gd name="connsiteY0-156" fmla="*/ 749653 h 2976990"/>
                <a:gd name="connsiteX1-157" fmla="*/ 432153 w 565680"/>
                <a:gd name="connsiteY1-158" fmla="*/ 0 h 2976990"/>
                <a:gd name="connsiteX2-159" fmla="*/ 565680 w 565680"/>
                <a:gd name="connsiteY2-160" fmla="*/ 533753 h 2976990"/>
                <a:gd name="connsiteX3-161" fmla="*/ 400580 w 565680"/>
                <a:gd name="connsiteY3-162" fmla="*/ 2976990 h 2976990"/>
                <a:gd name="connsiteX4-163" fmla="*/ 285927 w 565680"/>
                <a:gd name="connsiteY4-164" fmla="*/ 533753 h 2976990"/>
                <a:gd name="connsiteX5-165" fmla="*/ 0 w 565680"/>
                <a:gd name="connsiteY5-166" fmla="*/ 749653 h 2976990"/>
                <a:gd name="connsiteX0-167" fmla="*/ 0 w 279753"/>
                <a:gd name="connsiteY0-168" fmla="*/ 533753 h 2976990"/>
                <a:gd name="connsiteX1-169" fmla="*/ 146226 w 279753"/>
                <a:gd name="connsiteY1-170" fmla="*/ 0 h 2976990"/>
                <a:gd name="connsiteX2-171" fmla="*/ 279753 w 279753"/>
                <a:gd name="connsiteY2-172" fmla="*/ 533753 h 2976990"/>
                <a:gd name="connsiteX3-173" fmla="*/ 114653 w 279753"/>
                <a:gd name="connsiteY3-174" fmla="*/ 2976990 h 2976990"/>
                <a:gd name="connsiteX4-175" fmla="*/ 0 w 279753"/>
                <a:gd name="connsiteY4-176" fmla="*/ 533753 h 2976990"/>
                <a:gd name="connsiteX0-177" fmla="*/ 0 w 279753"/>
                <a:gd name="connsiteY0-178" fmla="*/ 0 h 2443237"/>
                <a:gd name="connsiteX1-179" fmla="*/ 279753 w 279753"/>
                <a:gd name="connsiteY1-180" fmla="*/ 0 h 2443237"/>
                <a:gd name="connsiteX2-181" fmla="*/ 114653 w 279753"/>
                <a:gd name="connsiteY2-182" fmla="*/ 2443237 h 2443237"/>
                <a:gd name="connsiteX3-183" fmla="*/ 0 w 279753"/>
                <a:gd name="connsiteY3-184" fmla="*/ 0 h 2443237"/>
                <a:gd name="connsiteX0-185" fmla="*/ 0 w 279753"/>
                <a:gd name="connsiteY0-186" fmla="*/ 0 h 3204832"/>
                <a:gd name="connsiteX1-187" fmla="*/ 279753 w 279753"/>
                <a:gd name="connsiteY1-188" fmla="*/ 0 h 3204832"/>
                <a:gd name="connsiteX2-189" fmla="*/ 105559 w 279753"/>
                <a:gd name="connsiteY2-190" fmla="*/ 3204832 h 3204832"/>
                <a:gd name="connsiteX3-191" fmla="*/ 0 w 279753"/>
                <a:gd name="connsiteY3-192" fmla="*/ 0 h 320483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79753" h="3204832">
                  <a:moveTo>
                    <a:pt x="0" y="0"/>
                  </a:moveTo>
                  <a:lnTo>
                    <a:pt x="279753" y="0"/>
                  </a:lnTo>
                  <a:lnTo>
                    <a:pt x="105559" y="3204832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79000">
                  <a:srgbClr val="C83C00"/>
                </a:gs>
                <a:gs pos="13000">
                  <a:srgbClr val="FFC905"/>
                </a:gs>
              </a:gsLst>
              <a:lin ang="0" scaled="0"/>
              <a:tileRect/>
            </a:gradFill>
            <a:ln w="12700" cmpd="sng">
              <a:gradFill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9000000" scaled="0"/>
              </a:gradFill>
              <a:round/>
            </a:ln>
            <a:effectLst/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" name="任意多边形 61"/>
            <p:cNvSpPr/>
            <p:nvPr/>
          </p:nvSpPr>
          <p:spPr>
            <a:xfrm>
              <a:off x="4519613" y="1490664"/>
              <a:ext cx="223837" cy="190500"/>
            </a:xfrm>
            <a:custGeom>
              <a:avLst/>
              <a:gdLst>
                <a:gd name="connsiteX0" fmla="*/ 0 w 319087"/>
                <a:gd name="connsiteY0" fmla="*/ 214313 h 214313"/>
                <a:gd name="connsiteX1" fmla="*/ 300037 w 319087"/>
                <a:gd name="connsiteY1" fmla="*/ 119063 h 214313"/>
                <a:gd name="connsiteX2" fmla="*/ 319087 w 319087"/>
                <a:gd name="connsiteY2" fmla="*/ 0 h 214313"/>
                <a:gd name="connsiteX3" fmla="*/ 0 w 319087"/>
                <a:gd name="connsiteY3" fmla="*/ 214313 h 214313"/>
                <a:gd name="connsiteX0-1" fmla="*/ 0 w 319087"/>
                <a:gd name="connsiteY0-2" fmla="*/ 214313 h 214313"/>
                <a:gd name="connsiteX1-3" fmla="*/ 185737 w 319087"/>
                <a:gd name="connsiteY1-4" fmla="*/ 157163 h 214313"/>
                <a:gd name="connsiteX2-5" fmla="*/ 319087 w 319087"/>
                <a:gd name="connsiteY2-6" fmla="*/ 0 h 214313"/>
                <a:gd name="connsiteX3-7" fmla="*/ 0 w 319087"/>
                <a:gd name="connsiteY3-8" fmla="*/ 214313 h 214313"/>
                <a:gd name="connsiteX0-9" fmla="*/ 0 w 223837"/>
                <a:gd name="connsiteY0-10" fmla="*/ 190500 h 190500"/>
                <a:gd name="connsiteX1-11" fmla="*/ 185737 w 223837"/>
                <a:gd name="connsiteY1-12" fmla="*/ 133350 h 190500"/>
                <a:gd name="connsiteX2-13" fmla="*/ 223837 w 223837"/>
                <a:gd name="connsiteY2-14" fmla="*/ 0 h 190500"/>
                <a:gd name="connsiteX3-15" fmla="*/ 0 w 223837"/>
                <a:gd name="connsiteY3-16" fmla="*/ 190500 h 190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23837" h="190500">
                  <a:moveTo>
                    <a:pt x="0" y="190500"/>
                  </a:moveTo>
                  <a:lnTo>
                    <a:pt x="185737" y="133350"/>
                  </a:lnTo>
                  <a:lnTo>
                    <a:pt x="223837" y="0"/>
                  </a:lnTo>
                  <a:lnTo>
                    <a:pt x="0" y="190500"/>
                  </a:lnTo>
                  <a:close/>
                </a:path>
              </a:pathLst>
            </a:custGeom>
            <a:gradFill>
              <a:gsLst>
                <a:gs pos="95000">
                  <a:schemeClr val="tx1">
                    <a:lumMod val="65000"/>
                    <a:lumOff val="35000"/>
                  </a:schemeClr>
                </a:gs>
                <a:gs pos="5000">
                  <a:schemeClr val="bg1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62"/>
            <p:cNvSpPr/>
            <p:nvPr/>
          </p:nvSpPr>
          <p:spPr>
            <a:xfrm rot="168025">
              <a:off x="4513880" y="1310465"/>
              <a:ext cx="612140" cy="385445"/>
            </a:xfrm>
            <a:custGeom>
              <a:avLst/>
              <a:gdLst>
                <a:gd name="connsiteX0" fmla="*/ 358140 w 777240"/>
                <a:gd name="connsiteY0" fmla="*/ 0 h 594360"/>
                <a:gd name="connsiteX1" fmla="*/ 0 w 777240"/>
                <a:gd name="connsiteY1" fmla="*/ 594360 h 594360"/>
                <a:gd name="connsiteX2" fmla="*/ 411480 w 777240"/>
                <a:gd name="connsiteY2" fmla="*/ 381000 h 594360"/>
                <a:gd name="connsiteX3" fmla="*/ 777240 w 777240"/>
                <a:gd name="connsiteY3" fmla="*/ 541020 h 594360"/>
                <a:gd name="connsiteX4" fmla="*/ 358140 w 777240"/>
                <a:gd name="connsiteY4" fmla="*/ 0 h 594360"/>
                <a:gd name="connsiteX0-1" fmla="*/ 281940 w 701040"/>
                <a:gd name="connsiteY0-2" fmla="*/ 0 h 541020"/>
                <a:gd name="connsiteX1-3" fmla="*/ 0 w 701040"/>
                <a:gd name="connsiteY1-4" fmla="*/ 527685 h 541020"/>
                <a:gd name="connsiteX2-5" fmla="*/ 335280 w 701040"/>
                <a:gd name="connsiteY2-6" fmla="*/ 381000 h 541020"/>
                <a:gd name="connsiteX3-7" fmla="*/ 701040 w 701040"/>
                <a:gd name="connsiteY3-8" fmla="*/ 541020 h 541020"/>
                <a:gd name="connsiteX4-9" fmla="*/ 281940 w 701040"/>
                <a:gd name="connsiteY4-10" fmla="*/ 0 h 541020"/>
                <a:gd name="connsiteX0-11" fmla="*/ 281940 w 612140"/>
                <a:gd name="connsiteY0-12" fmla="*/ 0 h 527685"/>
                <a:gd name="connsiteX1-13" fmla="*/ 0 w 612140"/>
                <a:gd name="connsiteY1-14" fmla="*/ 527685 h 527685"/>
                <a:gd name="connsiteX2-15" fmla="*/ 335280 w 612140"/>
                <a:gd name="connsiteY2-16" fmla="*/ 381000 h 527685"/>
                <a:gd name="connsiteX3-17" fmla="*/ 612140 w 612140"/>
                <a:gd name="connsiteY3-18" fmla="*/ 474345 h 527685"/>
                <a:gd name="connsiteX4-19" fmla="*/ 281940 w 612140"/>
                <a:gd name="connsiteY4-20" fmla="*/ 0 h 527685"/>
                <a:gd name="connsiteX0-21" fmla="*/ 281940 w 612140"/>
                <a:gd name="connsiteY0-22" fmla="*/ 0 h 527685"/>
                <a:gd name="connsiteX1-23" fmla="*/ 0 w 612140"/>
                <a:gd name="connsiteY1-24" fmla="*/ 527685 h 527685"/>
                <a:gd name="connsiteX2-25" fmla="*/ 290830 w 612140"/>
                <a:gd name="connsiteY2-26" fmla="*/ 355600 h 527685"/>
                <a:gd name="connsiteX3-27" fmla="*/ 612140 w 612140"/>
                <a:gd name="connsiteY3-28" fmla="*/ 474345 h 527685"/>
                <a:gd name="connsiteX4-29" fmla="*/ 281940 w 612140"/>
                <a:gd name="connsiteY4-30" fmla="*/ 0 h 527685"/>
                <a:gd name="connsiteX0-31" fmla="*/ 285115 w 612140"/>
                <a:gd name="connsiteY0-32" fmla="*/ 0 h 476885"/>
                <a:gd name="connsiteX1-33" fmla="*/ 0 w 612140"/>
                <a:gd name="connsiteY1-34" fmla="*/ 476885 h 476885"/>
                <a:gd name="connsiteX2-35" fmla="*/ 290830 w 612140"/>
                <a:gd name="connsiteY2-36" fmla="*/ 304800 h 476885"/>
                <a:gd name="connsiteX3-37" fmla="*/ 612140 w 612140"/>
                <a:gd name="connsiteY3-38" fmla="*/ 423545 h 476885"/>
                <a:gd name="connsiteX4-39" fmla="*/ 285115 w 612140"/>
                <a:gd name="connsiteY4-40" fmla="*/ 0 h 476885"/>
                <a:gd name="connsiteX0-41" fmla="*/ 285115 w 612140"/>
                <a:gd name="connsiteY0-42" fmla="*/ 0 h 476885"/>
                <a:gd name="connsiteX1-43" fmla="*/ 0 w 612140"/>
                <a:gd name="connsiteY1-44" fmla="*/ 476885 h 476885"/>
                <a:gd name="connsiteX2-45" fmla="*/ 294005 w 612140"/>
                <a:gd name="connsiteY2-46" fmla="*/ 330200 h 476885"/>
                <a:gd name="connsiteX3-47" fmla="*/ 612140 w 612140"/>
                <a:gd name="connsiteY3-48" fmla="*/ 423545 h 476885"/>
                <a:gd name="connsiteX4-49" fmla="*/ 285115 w 612140"/>
                <a:gd name="connsiteY4-50" fmla="*/ 0 h 476885"/>
                <a:gd name="connsiteX0-51" fmla="*/ 292735 w 612140"/>
                <a:gd name="connsiteY0-52" fmla="*/ 0 h 385445"/>
                <a:gd name="connsiteX1-53" fmla="*/ 0 w 612140"/>
                <a:gd name="connsiteY1-54" fmla="*/ 385445 h 385445"/>
                <a:gd name="connsiteX2-55" fmla="*/ 294005 w 612140"/>
                <a:gd name="connsiteY2-56" fmla="*/ 238760 h 385445"/>
                <a:gd name="connsiteX3-57" fmla="*/ 612140 w 612140"/>
                <a:gd name="connsiteY3-58" fmla="*/ 332105 h 385445"/>
                <a:gd name="connsiteX4-59" fmla="*/ 292735 w 612140"/>
                <a:gd name="connsiteY4-60" fmla="*/ 0 h 38544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12140" h="385445">
                  <a:moveTo>
                    <a:pt x="292735" y="0"/>
                  </a:moveTo>
                  <a:lnTo>
                    <a:pt x="0" y="385445"/>
                  </a:lnTo>
                  <a:lnTo>
                    <a:pt x="294005" y="238760"/>
                  </a:lnTo>
                  <a:lnTo>
                    <a:pt x="612140" y="332105"/>
                  </a:lnTo>
                  <a:lnTo>
                    <a:pt x="292735" y="0"/>
                  </a:lnTo>
                  <a:close/>
                </a:path>
              </a:pathLst>
            </a:custGeom>
            <a:gradFill flip="none" rotWithShape="1">
              <a:gsLst>
                <a:gs pos="79000">
                  <a:srgbClr val="C83C00"/>
                </a:gs>
                <a:gs pos="0">
                  <a:srgbClr val="FFC905"/>
                </a:gs>
              </a:gsLst>
              <a:path path="circle">
                <a:fillToRect l="100000" t="100000"/>
              </a:path>
              <a:tileRect r="-100000" b="-100000"/>
            </a:gradFill>
            <a:ln w="12700" cmpd="sng">
              <a:noFill/>
              <a:round/>
            </a:ln>
            <a:effectLst/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" name="任意多边形 63"/>
            <p:cNvSpPr/>
            <p:nvPr/>
          </p:nvSpPr>
          <p:spPr>
            <a:xfrm>
              <a:off x="4552950" y="1328736"/>
              <a:ext cx="261143" cy="309563"/>
            </a:xfrm>
            <a:custGeom>
              <a:avLst/>
              <a:gdLst>
                <a:gd name="connsiteX0" fmla="*/ 263525 w 263525"/>
                <a:gd name="connsiteY0" fmla="*/ 0 h 295275"/>
                <a:gd name="connsiteX1" fmla="*/ 0 w 263525"/>
                <a:gd name="connsiteY1" fmla="*/ 295275 h 295275"/>
                <a:gd name="connsiteX2" fmla="*/ 250825 w 263525"/>
                <a:gd name="connsiteY2" fmla="*/ 187325 h 295275"/>
                <a:gd name="connsiteX3" fmla="*/ 263525 w 263525"/>
                <a:gd name="connsiteY3" fmla="*/ 0 h 295275"/>
                <a:gd name="connsiteX0-1" fmla="*/ 263525 w 263525"/>
                <a:gd name="connsiteY0-2" fmla="*/ 0 h 295275"/>
                <a:gd name="connsiteX1-3" fmla="*/ 0 w 263525"/>
                <a:gd name="connsiteY1-4" fmla="*/ 295275 h 295275"/>
                <a:gd name="connsiteX2-5" fmla="*/ 260350 w 263525"/>
                <a:gd name="connsiteY2-6" fmla="*/ 192088 h 295275"/>
                <a:gd name="connsiteX3-7" fmla="*/ 263525 w 263525"/>
                <a:gd name="connsiteY3-8" fmla="*/ 0 h 295275"/>
                <a:gd name="connsiteX0-9" fmla="*/ 258762 w 260542"/>
                <a:gd name="connsiteY0-10" fmla="*/ 0 h 304800"/>
                <a:gd name="connsiteX1-11" fmla="*/ 0 w 260542"/>
                <a:gd name="connsiteY1-12" fmla="*/ 304800 h 304800"/>
                <a:gd name="connsiteX2-13" fmla="*/ 260350 w 260542"/>
                <a:gd name="connsiteY2-14" fmla="*/ 201613 h 304800"/>
                <a:gd name="connsiteX3-15" fmla="*/ 258762 w 260542"/>
                <a:gd name="connsiteY3-16" fmla="*/ 0 h 304800"/>
                <a:gd name="connsiteX0-17" fmla="*/ 261143 w 261143"/>
                <a:gd name="connsiteY0-18" fmla="*/ 0 h 309563"/>
                <a:gd name="connsiteX1-19" fmla="*/ 0 w 261143"/>
                <a:gd name="connsiteY1-20" fmla="*/ 309563 h 309563"/>
                <a:gd name="connsiteX2-21" fmla="*/ 260350 w 261143"/>
                <a:gd name="connsiteY2-22" fmla="*/ 206376 h 309563"/>
                <a:gd name="connsiteX3-23" fmla="*/ 261143 w 261143"/>
                <a:gd name="connsiteY3-24" fmla="*/ 0 h 30956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61143" h="309563">
                  <a:moveTo>
                    <a:pt x="261143" y="0"/>
                  </a:moveTo>
                  <a:lnTo>
                    <a:pt x="0" y="309563"/>
                  </a:lnTo>
                  <a:lnTo>
                    <a:pt x="260350" y="206376"/>
                  </a:lnTo>
                  <a:cubicBezTo>
                    <a:pt x="261408" y="142347"/>
                    <a:pt x="260085" y="64029"/>
                    <a:pt x="261143" y="0"/>
                  </a:cubicBezTo>
                  <a:close/>
                </a:path>
              </a:pathLst>
            </a:custGeom>
            <a:gradFill>
              <a:gsLst>
                <a:gs pos="4000">
                  <a:schemeClr val="bg1">
                    <a:alpha val="78000"/>
                  </a:schemeClr>
                </a:gs>
                <a:gs pos="98000">
                  <a:schemeClr val="bg1">
                    <a:alpha val="7000"/>
                  </a:schemeClr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64"/>
            <p:cNvSpPr/>
            <p:nvPr/>
          </p:nvSpPr>
          <p:spPr>
            <a:xfrm>
              <a:off x="4727491" y="1577182"/>
              <a:ext cx="51847" cy="2436812"/>
            </a:xfrm>
            <a:custGeom>
              <a:avLst/>
              <a:gdLst>
                <a:gd name="connsiteX0" fmla="*/ 0 w 50800"/>
                <a:gd name="connsiteY0" fmla="*/ 12700 h 2413000"/>
                <a:gd name="connsiteX1" fmla="*/ 44450 w 50800"/>
                <a:gd name="connsiteY1" fmla="*/ 2413000 h 2413000"/>
                <a:gd name="connsiteX2" fmla="*/ 50800 w 50800"/>
                <a:gd name="connsiteY2" fmla="*/ 0 h 2413000"/>
                <a:gd name="connsiteX3" fmla="*/ 0 w 50800"/>
                <a:gd name="connsiteY3" fmla="*/ 12700 h 2413000"/>
                <a:gd name="connsiteX0-1" fmla="*/ 0 w 65087"/>
                <a:gd name="connsiteY0-2" fmla="*/ 38894 h 2439194"/>
                <a:gd name="connsiteX1-3" fmla="*/ 44450 w 65087"/>
                <a:gd name="connsiteY1-4" fmla="*/ 2439194 h 2439194"/>
                <a:gd name="connsiteX2-5" fmla="*/ 65087 w 65087"/>
                <a:gd name="connsiteY2-6" fmla="*/ 0 h 2439194"/>
                <a:gd name="connsiteX3-7" fmla="*/ 0 w 65087"/>
                <a:gd name="connsiteY3-8" fmla="*/ 38894 h 2439194"/>
                <a:gd name="connsiteX0-9" fmla="*/ 0 w 72230"/>
                <a:gd name="connsiteY0-10" fmla="*/ 31751 h 2439194"/>
                <a:gd name="connsiteX1-11" fmla="*/ 51593 w 72230"/>
                <a:gd name="connsiteY1-12" fmla="*/ 2439194 h 2439194"/>
                <a:gd name="connsiteX2-13" fmla="*/ 72230 w 72230"/>
                <a:gd name="connsiteY2-14" fmla="*/ 0 h 2439194"/>
                <a:gd name="connsiteX3-15" fmla="*/ 0 w 72230"/>
                <a:gd name="connsiteY3-16" fmla="*/ 31751 h 2439194"/>
                <a:gd name="connsiteX0-17" fmla="*/ 0 w 87278"/>
                <a:gd name="connsiteY0-18" fmla="*/ 36513 h 2439194"/>
                <a:gd name="connsiteX1-19" fmla="*/ 66641 w 87278"/>
                <a:gd name="connsiteY1-20" fmla="*/ 2439194 h 2439194"/>
                <a:gd name="connsiteX2-21" fmla="*/ 87278 w 87278"/>
                <a:gd name="connsiteY2-22" fmla="*/ 0 h 2439194"/>
                <a:gd name="connsiteX3-23" fmla="*/ 0 w 87278"/>
                <a:gd name="connsiteY3-24" fmla="*/ 36513 h 2439194"/>
                <a:gd name="connsiteX0-25" fmla="*/ 0 w 72230"/>
                <a:gd name="connsiteY0-26" fmla="*/ 26988 h 2429669"/>
                <a:gd name="connsiteX1-27" fmla="*/ 66641 w 72230"/>
                <a:gd name="connsiteY1-28" fmla="*/ 2429669 h 2429669"/>
                <a:gd name="connsiteX2-29" fmla="*/ 72230 w 72230"/>
                <a:gd name="connsiteY2-30" fmla="*/ 0 h 2429669"/>
                <a:gd name="connsiteX3-31" fmla="*/ 0 w 72230"/>
                <a:gd name="connsiteY3-32" fmla="*/ 26988 h 2429669"/>
                <a:gd name="connsiteX0-33" fmla="*/ 0 w 81911"/>
                <a:gd name="connsiteY0-34" fmla="*/ 26988 h 2436812"/>
                <a:gd name="connsiteX1-35" fmla="*/ 81689 w 81911"/>
                <a:gd name="connsiteY1-36" fmla="*/ 2436812 h 2436812"/>
                <a:gd name="connsiteX2-37" fmla="*/ 72230 w 81911"/>
                <a:gd name="connsiteY2-38" fmla="*/ 0 h 2436812"/>
                <a:gd name="connsiteX3-39" fmla="*/ 0 w 81911"/>
                <a:gd name="connsiteY3-40" fmla="*/ 26988 h 243681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81911" h="2436812">
                  <a:moveTo>
                    <a:pt x="0" y="26988"/>
                  </a:moveTo>
                  <a:lnTo>
                    <a:pt x="81689" y="2436812"/>
                  </a:lnTo>
                  <a:cubicBezTo>
                    <a:pt x="83806" y="1632479"/>
                    <a:pt x="70113" y="804333"/>
                    <a:pt x="72230" y="0"/>
                  </a:cubicBezTo>
                  <a:lnTo>
                    <a:pt x="0" y="26988"/>
                  </a:lnTo>
                  <a:close/>
                </a:path>
              </a:pathLst>
            </a:custGeom>
            <a:gradFill>
              <a:gsLst>
                <a:gs pos="4000">
                  <a:schemeClr val="bg1">
                    <a:alpha val="78000"/>
                  </a:schemeClr>
                </a:gs>
                <a:gs pos="98000">
                  <a:schemeClr val="bg1">
                    <a:alpha val="7000"/>
                  </a:schemeClr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蓝色箭头"/>
          <p:cNvGrpSpPr/>
          <p:nvPr/>
        </p:nvGrpSpPr>
        <p:grpSpPr>
          <a:xfrm rot="12584336">
            <a:off x="5198104" y="2488226"/>
            <a:ext cx="234015" cy="2371742"/>
            <a:chOff x="565546" y="1869919"/>
            <a:chExt cx="612140" cy="3621409"/>
          </a:xfrm>
        </p:grpSpPr>
        <p:sp>
          <p:nvSpPr>
            <p:cNvPr id="20" name="任意多边形 66"/>
            <p:cNvSpPr/>
            <p:nvPr/>
          </p:nvSpPr>
          <p:spPr>
            <a:xfrm>
              <a:off x="866555" y="2076310"/>
              <a:ext cx="302418" cy="140494"/>
            </a:xfrm>
            <a:custGeom>
              <a:avLst/>
              <a:gdLst>
                <a:gd name="connsiteX0" fmla="*/ 0 w 292893"/>
                <a:gd name="connsiteY0" fmla="*/ 0 h 145257"/>
                <a:gd name="connsiteX1" fmla="*/ 0 w 292893"/>
                <a:gd name="connsiteY1" fmla="*/ 73819 h 145257"/>
                <a:gd name="connsiteX2" fmla="*/ 292893 w 292893"/>
                <a:gd name="connsiteY2" fmla="*/ 145257 h 145257"/>
                <a:gd name="connsiteX3" fmla="*/ 0 w 292893"/>
                <a:gd name="connsiteY3" fmla="*/ 0 h 145257"/>
                <a:gd name="connsiteX0-1" fmla="*/ 0 w 302418"/>
                <a:gd name="connsiteY0-2" fmla="*/ 0 h 140494"/>
                <a:gd name="connsiteX1-3" fmla="*/ 0 w 302418"/>
                <a:gd name="connsiteY1-4" fmla="*/ 73819 h 140494"/>
                <a:gd name="connsiteX2-5" fmla="*/ 302418 w 302418"/>
                <a:gd name="connsiteY2-6" fmla="*/ 140494 h 140494"/>
                <a:gd name="connsiteX3-7" fmla="*/ 0 w 302418"/>
                <a:gd name="connsiteY3-8" fmla="*/ 0 h 1404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02418" h="140494">
                  <a:moveTo>
                    <a:pt x="0" y="0"/>
                  </a:moveTo>
                  <a:lnTo>
                    <a:pt x="0" y="73819"/>
                  </a:lnTo>
                  <a:lnTo>
                    <a:pt x="302418" y="140494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95000">
                  <a:schemeClr val="tx1">
                    <a:lumMod val="65000"/>
                    <a:lumOff val="35000"/>
                  </a:schemeClr>
                </a:gs>
                <a:gs pos="5000">
                  <a:schemeClr val="bg1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上箭头 54"/>
            <p:cNvSpPr/>
            <p:nvPr/>
          </p:nvSpPr>
          <p:spPr>
            <a:xfrm>
              <a:off x="754417" y="2096742"/>
              <a:ext cx="234398" cy="3394586"/>
            </a:xfrm>
            <a:custGeom>
              <a:avLst/>
              <a:gdLst>
                <a:gd name="connsiteX0" fmla="*/ 0 w 991306"/>
                <a:gd name="connsiteY0" fmla="*/ 495653 h 3510390"/>
                <a:gd name="connsiteX1" fmla="*/ 495653 w 991306"/>
                <a:gd name="connsiteY1" fmla="*/ 0 h 3510390"/>
                <a:gd name="connsiteX2" fmla="*/ 991306 w 991306"/>
                <a:gd name="connsiteY2" fmla="*/ 495653 h 3510390"/>
                <a:gd name="connsiteX3" fmla="*/ 743480 w 991306"/>
                <a:gd name="connsiteY3" fmla="*/ 495653 h 3510390"/>
                <a:gd name="connsiteX4" fmla="*/ 743480 w 991306"/>
                <a:gd name="connsiteY4" fmla="*/ 3510390 h 3510390"/>
                <a:gd name="connsiteX5" fmla="*/ 247827 w 991306"/>
                <a:gd name="connsiteY5" fmla="*/ 3510390 h 3510390"/>
                <a:gd name="connsiteX6" fmla="*/ 247827 w 991306"/>
                <a:gd name="connsiteY6" fmla="*/ 495653 h 3510390"/>
                <a:gd name="connsiteX7" fmla="*/ 0 w 991306"/>
                <a:gd name="connsiteY7" fmla="*/ 495653 h 3510390"/>
                <a:gd name="connsiteX0-1" fmla="*/ 0 w 991306"/>
                <a:gd name="connsiteY0-2" fmla="*/ 495653 h 3510390"/>
                <a:gd name="connsiteX1-3" fmla="*/ 495653 w 991306"/>
                <a:gd name="connsiteY1-4" fmla="*/ 0 h 3510390"/>
                <a:gd name="connsiteX2-5" fmla="*/ 991306 w 991306"/>
                <a:gd name="connsiteY2-6" fmla="*/ 495653 h 3510390"/>
                <a:gd name="connsiteX3-7" fmla="*/ 743480 w 991306"/>
                <a:gd name="connsiteY3-8" fmla="*/ 495653 h 3510390"/>
                <a:gd name="connsiteX4-9" fmla="*/ 743480 w 991306"/>
                <a:gd name="connsiteY4-10" fmla="*/ 3510390 h 3510390"/>
                <a:gd name="connsiteX5-11" fmla="*/ 247827 w 991306"/>
                <a:gd name="connsiteY5-12" fmla="*/ 495653 h 3510390"/>
                <a:gd name="connsiteX6-13" fmla="*/ 0 w 991306"/>
                <a:gd name="connsiteY6-14" fmla="*/ 495653 h 3510390"/>
                <a:gd name="connsiteX0-15" fmla="*/ 0 w 991306"/>
                <a:gd name="connsiteY0-16" fmla="*/ 495653 h 3573890"/>
                <a:gd name="connsiteX1-17" fmla="*/ 495653 w 991306"/>
                <a:gd name="connsiteY1-18" fmla="*/ 0 h 3573890"/>
                <a:gd name="connsiteX2-19" fmla="*/ 991306 w 991306"/>
                <a:gd name="connsiteY2-20" fmla="*/ 495653 h 3573890"/>
                <a:gd name="connsiteX3-21" fmla="*/ 743480 w 991306"/>
                <a:gd name="connsiteY3-22" fmla="*/ 495653 h 3573890"/>
                <a:gd name="connsiteX4-23" fmla="*/ 464080 w 991306"/>
                <a:gd name="connsiteY4-24" fmla="*/ 3573890 h 3573890"/>
                <a:gd name="connsiteX5-25" fmla="*/ 247827 w 991306"/>
                <a:gd name="connsiteY5-26" fmla="*/ 495653 h 3573890"/>
                <a:gd name="connsiteX6-27" fmla="*/ 0 w 991306"/>
                <a:gd name="connsiteY6-28" fmla="*/ 495653 h 3573890"/>
                <a:gd name="connsiteX0-29" fmla="*/ 0 w 991306"/>
                <a:gd name="connsiteY0-30" fmla="*/ 495653 h 3573890"/>
                <a:gd name="connsiteX1-31" fmla="*/ 495653 w 991306"/>
                <a:gd name="connsiteY1-32" fmla="*/ 0 h 3573890"/>
                <a:gd name="connsiteX2-33" fmla="*/ 991306 w 991306"/>
                <a:gd name="connsiteY2-34" fmla="*/ 495653 h 3573890"/>
                <a:gd name="connsiteX3-35" fmla="*/ 743480 w 991306"/>
                <a:gd name="connsiteY3-36" fmla="*/ 495653 h 3573890"/>
                <a:gd name="connsiteX4-37" fmla="*/ 464080 w 991306"/>
                <a:gd name="connsiteY4-38" fmla="*/ 3573890 h 3573890"/>
                <a:gd name="connsiteX5-39" fmla="*/ 349427 w 991306"/>
                <a:gd name="connsiteY5-40" fmla="*/ 1130653 h 3573890"/>
                <a:gd name="connsiteX6-41" fmla="*/ 0 w 991306"/>
                <a:gd name="connsiteY6-42" fmla="*/ 495653 h 3573890"/>
                <a:gd name="connsiteX0-43" fmla="*/ 0 w 991306"/>
                <a:gd name="connsiteY0-44" fmla="*/ 495653 h 3573890"/>
                <a:gd name="connsiteX1-45" fmla="*/ 495653 w 991306"/>
                <a:gd name="connsiteY1-46" fmla="*/ 0 h 3573890"/>
                <a:gd name="connsiteX2-47" fmla="*/ 991306 w 991306"/>
                <a:gd name="connsiteY2-48" fmla="*/ 495653 h 3573890"/>
                <a:gd name="connsiteX3-49" fmla="*/ 629180 w 991306"/>
                <a:gd name="connsiteY3-50" fmla="*/ 1130653 h 3573890"/>
                <a:gd name="connsiteX4-51" fmla="*/ 464080 w 991306"/>
                <a:gd name="connsiteY4-52" fmla="*/ 3573890 h 3573890"/>
                <a:gd name="connsiteX5-53" fmla="*/ 349427 w 991306"/>
                <a:gd name="connsiteY5-54" fmla="*/ 1130653 h 3573890"/>
                <a:gd name="connsiteX6-55" fmla="*/ 0 w 991306"/>
                <a:gd name="connsiteY6-56" fmla="*/ 495653 h 3573890"/>
                <a:gd name="connsiteX0-57" fmla="*/ 0 w 953206"/>
                <a:gd name="connsiteY0-58" fmla="*/ 495653 h 3573890"/>
                <a:gd name="connsiteX1-59" fmla="*/ 495653 w 953206"/>
                <a:gd name="connsiteY1-60" fmla="*/ 0 h 3573890"/>
                <a:gd name="connsiteX2-61" fmla="*/ 953206 w 953206"/>
                <a:gd name="connsiteY2-62" fmla="*/ 1130653 h 3573890"/>
                <a:gd name="connsiteX3-63" fmla="*/ 629180 w 953206"/>
                <a:gd name="connsiteY3-64" fmla="*/ 1130653 h 3573890"/>
                <a:gd name="connsiteX4-65" fmla="*/ 464080 w 953206"/>
                <a:gd name="connsiteY4-66" fmla="*/ 3573890 h 3573890"/>
                <a:gd name="connsiteX5-67" fmla="*/ 349427 w 953206"/>
                <a:gd name="connsiteY5-68" fmla="*/ 1130653 h 3573890"/>
                <a:gd name="connsiteX6-69" fmla="*/ 0 w 953206"/>
                <a:gd name="connsiteY6-70" fmla="*/ 495653 h 3573890"/>
                <a:gd name="connsiteX0-71" fmla="*/ 0 w 902406"/>
                <a:gd name="connsiteY0-72" fmla="*/ 1244953 h 3573890"/>
                <a:gd name="connsiteX1-73" fmla="*/ 444853 w 902406"/>
                <a:gd name="connsiteY1-74" fmla="*/ 0 h 3573890"/>
                <a:gd name="connsiteX2-75" fmla="*/ 902406 w 902406"/>
                <a:gd name="connsiteY2-76" fmla="*/ 1130653 h 3573890"/>
                <a:gd name="connsiteX3-77" fmla="*/ 578380 w 902406"/>
                <a:gd name="connsiteY3-78" fmla="*/ 1130653 h 3573890"/>
                <a:gd name="connsiteX4-79" fmla="*/ 413280 w 902406"/>
                <a:gd name="connsiteY4-80" fmla="*/ 3573890 h 3573890"/>
                <a:gd name="connsiteX5-81" fmla="*/ 298627 w 902406"/>
                <a:gd name="connsiteY5-82" fmla="*/ 1130653 h 3573890"/>
                <a:gd name="connsiteX6-83" fmla="*/ 0 w 902406"/>
                <a:gd name="connsiteY6-84" fmla="*/ 1244953 h 3573890"/>
                <a:gd name="connsiteX0-85" fmla="*/ 0 w 915106"/>
                <a:gd name="connsiteY0-86" fmla="*/ 1244953 h 3573890"/>
                <a:gd name="connsiteX1-87" fmla="*/ 444853 w 915106"/>
                <a:gd name="connsiteY1-88" fmla="*/ 0 h 3573890"/>
                <a:gd name="connsiteX2-89" fmla="*/ 915106 w 915106"/>
                <a:gd name="connsiteY2-90" fmla="*/ 1295753 h 3573890"/>
                <a:gd name="connsiteX3-91" fmla="*/ 578380 w 915106"/>
                <a:gd name="connsiteY3-92" fmla="*/ 1130653 h 3573890"/>
                <a:gd name="connsiteX4-93" fmla="*/ 413280 w 915106"/>
                <a:gd name="connsiteY4-94" fmla="*/ 3573890 h 3573890"/>
                <a:gd name="connsiteX5-95" fmla="*/ 298627 w 915106"/>
                <a:gd name="connsiteY5-96" fmla="*/ 1130653 h 3573890"/>
                <a:gd name="connsiteX6-97" fmla="*/ 0 w 915106"/>
                <a:gd name="connsiteY6-98" fmla="*/ 1244953 h 3573890"/>
                <a:gd name="connsiteX0-99" fmla="*/ 0 w 902406"/>
                <a:gd name="connsiteY0-100" fmla="*/ 1346553 h 3573890"/>
                <a:gd name="connsiteX1-101" fmla="*/ 432153 w 902406"/>
                <a:gd name="connsiteY1-102" fmla="*/ 0 h 3573890"/>
                <a:gd name="connsiteX2-103" fmla="*/ 902406 w 902406"/>
                <a:gd name="connsiteY2-104" fmla="*/ 1295753 h 3573890"/>
                <a:gd name="connsiteX3-105" fmla="*/ 565680 w 902406"/>
                <a:gd name="connsiteY3-106" fmla="*/ 1130653 h 3573890"/>
                <a:gd name="connsiteX4-107" fmla="*/ 400580 w 902406"/>
                <a:gd name="connsiteY4-108" fmla="*/ 3573890 h 3573890"/>
                <a:gd name="connsiteX5-109" fmla="*/ 285927 w 902406"/>
                <a:gd name="connsiteY5-110" fmla="*/ 1130653 h 3573890"/>
                <a:gd name="connsiteX6-111" fmla="*/ 0 w 902406"/>
                <a:gd name="connsiteY6-112" fmla="*/ 1346553 h 3573890"/>
                <a:gd name="connsiteX0-113" fmla="*/ 0 w 915106"/>
                <a:gd name="connsiteY0-114" fmla="*/ 1346553 h 3573890"/>
                <a:gd name="connsiteX1-115" fmla="*/ 432153 w 915106"/>
                <a:gd name="connsiteY1-116" fmla="*/ 0 h 3573890"/>
                <a:gd name="connsiteX2-117" fmla="*/ 915106 w 915106"/>
                <a:gd name="connsiteY2-118" fmla="*/ 1359253 h 3573890"/>
                <a:gd name="connsiteX3-119" fmla="*/ 565680 w 915106"/>
                <a:gd name="connsiteY3-120" fmla="*/ 1130653 h 3573890"/>
                <a:gd name="connsiteX4-121" fmla="*/ 400580 w 915106"/>
                <a:gd name="connsiteY4-122" fmla="*/ 3573890 h 3573890"/>
                <a:gd name="connsiteX5-123" fmla="*/ 285927 w 915106"/>
                <a:gd name="connsiteY5-124" fmla="*/ 1130653 h 3573890"/>
                <a:gd name="connsiteX6-125" fmla="*/ 0 w 915106"/>
                <a:gd name="connsiteY6-126" fmla="*/ 1346553 h 3573890"/>
                <a:gd name="connsiteX0-127" fmla="*/ 0 w 915106"/>
                <a:gd name="connsiteY0-128" fmla="*/ 749653 h 2976990"/>
                <a:gd name="connsiteX1-129" fmla="*/ 432153 w 915106"/>
                <a:gd name="connsiteY1-130" fmla="*/ 0 h 2976990"/>
                <a:gd name="connsiteX2-131" fmla="*/ 915106 w 915106"/>
                <a:gd name="connsiteY2-132" fmla="*/ 762353 h 2976990"/>
                <a:gd name="connsiteX3-133" fmla="*/ 565680 w 915106"/>
                <a:gd name="connsiteY3-134" fmla="*/ 533753 h 2976990"/>
                <a:gd name="connsiteX4-135" fmla="*/ 400580 w 915106"/>
                <a:gd name="connsiteY4-136" fmla="*/ 2976990 h 2976990"/>
                <a:gd name="connsiteX5-137" fmla="*/ 285927 w 915106"/>
                <a:gd name="connsiteY5-138" fmla="*/ 533753 h 2976990"/>
                <a:gd name="connsiteX6-139" fmla="*/ 0 w 915106"/>
                <a:gd name="connsiteY6-140" fmla="*/ 749653 h 2976990"/>
                <a:gd name="connsiteX0-141" fmla="*/ 0 w 868090"/>
                <a:gd name="connsiteY0-142" fmla="*/ 749653 h 2976990"/>
                <a:gd name="connsiteX1-143" fmla="*/ 432153 w 868090"/>
                <a:gd name="connsiteY1-144" fmla="*/ 0 h 2976990"/>
                <a:gd name="connsiteX2-145" fmla="*/ 868090 w 868090"/>
                <a:gd name="connsiteY2-146" fmla="*/ 683762 h 2976990"/>
                <a:gd name="connsiteX3-147" fmla="*/ 565680 w 868090"/>
                <a:gd name="connsiteY3-148" fmla="*/ 533753 h 2976990"/>
                <a:gd name="connsiteX4-149" fmla="*/ 400580 w 868090"/>
                <a:gd name="connsiteY4-150" fmla="*/ 2976990 h 2976990"/>
                <a:gd name="connsiteX5-151" fmla="*/ 285927 w 868090"/>
                <a:gd name="connsiteY5-152" fmla="*/ 533753 h 2976990"/>
                <a:gd name="connsiteX6-153" fmla="*/ 0 w 868090"/>
                <a:gd name="connsiteY6-154" fmla="*/ 749653 h 2976990"/>
                <a:gd name="connsiteX0-155" fmla="*/ 0 w 565680"/>
                <a:gd name="connsiteY0-156" fmla="*/ 749653 h 2976990"/>
                <a:gd name="connsiteX1-157" fmla="*/ 432153 w 565680"/>
                <a:gd name="connsiteY1-158" fmla="*/ 0 h 2976990"/>
                <a:gd name="connsiteX2-159" fmla="*/ 565680 w 565680"/>
                <a:gd name="connsiteY2-160" fmla="*/ 533753 h 2976990"/>
                <a:gd name="connsiteX3-161" fmla="*/ 400580 w 565680"/>
                <a:gd name="connsiteY3-162" fmla="*/ 2976990 h 2976990"/>
                <a:gd name="connsiteX4-163" fmla="*/ 285927 w 565680"/>
                <a:gd name="connsiteY4-164" fmla="*/ 533753 h 2976990"/>
                <a:gd name="connsiteX5-165" fmla="*/ 0 w 565680"/>
                <a:gd name="connsiteY5-166" fmla="*/ 749653 h 2976990"/>
                <a:gd name="connsiteX0-167" fmla="*/ 0 w 279753"/>
                <a:gd name="connsiteY0-168" fmla="*/ 533753 h 2976990"/>
                <a:gd name="connsiteX1-169" fmla="*/ 146226 w 279753"/>
                <a:gd name="connsiteY1-170" fmla="*/ 0 h 2976990"/>
                <a:gd name="connsiteX2-171" fmla="*/ 279753 w 279753"/>
                <a:gd name="connsiteY2-172" fmla="*/ 533753 h 2976990"/>
                <a:gd name="connsiteX3-173" fmla="*/ 114653 w 279753"/>
                <a:gd name="connsiteY3-174" fmla="*/ 2976990 h 2976990"/>
                <a:gd name="connsiteX4-175" fmla="*/ 0 w 279753"/>
                <a:gd name="connsiteY4-176" fmla="*/ 533753 h 2976990"/>
                <a:gd name="connsiteX0-177" fmla="*/ 0 w 279753"/>
                <a:gd name="connsiteY0-178" fmla="*/ 0 h 2443237"/>
                <a:gd name="connsiteX1-179" fmla="*/ 279753 w 279753"/>
                <a:gd name="connsiteY1-180" fmla="*/ 0 h 2443237"/>
                <a:gd name="connsiteX2-181" fmla="*/ 114653 w 279753"/>
                <a:gd name="connsiteY2-182" fmla="*/ 2443237 h 2443237"/>
                <a:gd name="connsiteX3-183" fmla="*/ 0 w 279753"/>
                <a:gd name="connsiteY3-184" fmla="*/ 0 h 2443237"/>
                <a:gd name="connsiteX0-185" fmla="*/ 0 w 279753"/>
                <a:gd name="connsiteY0-186" fmla="*/ 0 h 3204832"/>
                <a:gd name="connsiteX1-187" fmla="*/ 279753 w 279753"/>
                <a:gd name="connsiteY1-188" fmla="*/ 0 h 3204832"/>
                <a:gd name="connsiteX2-189" fmla="*/ 105559 w 279753"/>
                <a:gd name="connsiteY2-190" fmla="*/ 3204832 h 3204832"/>
                <a:gd name="connsiteX3-191" fmla="*/ 0 w 279753"/>
                <a:gd name="connsiteY3-192" fmla="*/ 0 h 3204832"/>
                <a:gd name="connsiteX0-193" fmla="*/ 0 w 279753"/>
                <a:gd name="connsiteY0-194" fmla="*/ 0 h 2780967"/>
                <a:gd name="connsiteX1-195" fmla="*/ 279753 w 279753"/>
                <a:gd name="connsiteY1-196" fmla="*/ 0 h 2780967"/>
                <a:gd name="connsiteX2-197" fmla="*/ 92015 w 279753"/>
                <a:gd name="connsiteY2-198" fmla="*/ 2780967 h 2780967"/>
                <a:gd name="connsiteX3-199" fmla="*/ 0 w 279753"/>
                <a:gd name="connsiteY3-200" fmla="*/ 0 h 278096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79753" h="2780967">
                  <a:moveTo>
                    <a:pt x="0" y="0"/>
                  </a:moveTo>
                  <a:lnTo>
                    <a:pt x="279753" y="0"/>
                  </a:lnTo>
                  <a:lnTo>
                    <a:pt x="92015" y="2780967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97000">
                  <a:srgbClr val="005D8C"/>
                </a:gs>
                <a:gs pos="0">
                  <a:srgbClr val="0095D0"/>
                </a:gs>
              </a:gsLst>
              <a:lin ang="13200000" scaled="0"/>
              <a:tileRect/>
            </a:gradFill>
            <a:ln w="19050">
              <a:noFill/>
            </a:ln>
            <a:effectLst/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任意多边形 68"/>
            <p:cNvSpPr/>
            <p:nvPr/>
          </p:nvSpPr>
          <p:spPr>
            <a:xfrm>
              <a:off x="571279" y="2050118"/>
              <a:ext cx="223837" cy="190500"/>
            </a:xfrm>
            <a:custGeom>
              <a:avLst/>
              <a:gdLst>
                <a:gd name="connsiteX0" fmla="*/ 0 w 319087"/>
                <a:gd name="connsiteY0" fmla="*/ 214313 h 214313"/>
                <a:gd name="connsiteX1" fmla="*/ 300037 w 319087"/>
                <a:gd name="connsiteY1" fmla="*/ 119063 h 214313"/>
                <a:gd name="connsiteX2" fmla="*/ 319087 w 319087"/>
                <a:gd name="connsiteY2" fmla="*/ 0 h 214313"/>
                <a:gd name="connsiteX3" fmla="*/ 0 w 319087"/>
                <a:gd name="connsiteY3" fmla="*/ 214313 h 214313"/>
                <a:gd name="connsiteX0-1" fmla="*/ 0 w 319087"/>
                <a:gd name="connsiteY0-2" fmla="*/ 214313 h 214313"/>
                <a:gd name="connsiteX1-3" fmla="*/ 185737 w 319087"/>
                <a:gd name="connsiteY1-4" fmla="*/ 157163 h 214313"/>
                <a:gd name="connsiteX2-5" fmla="*/ 319087 w 319087"/>
                <a:gd name="connsiteY2-6" fmla="*/ 0 h 214313"/>
                <a:gd name="connsiteX3-7" fmla="*/ 0 w 319087"/>
                <a:gd name="connsiteY3-8" fmla="*/ 214313 h 214313"/>
                <a:gd name="connsiteX0-9" fmla="*/ 0 w 223837"/>
                <a:gd name="connsiteY0-10" fmla="*/ 190500 h 190500"/>
                <a:gd name="connsiteX1-11" fmla="*/ 185737 w 223837"/>
                <a:gd name="connsiteY1-12" fmla="*/ 133350 h 190500"/>
                <a:gd name="connsiteX2-13" fmla="*/ 223837 w 223837"/>
                <a:gd name="connsiteY2-14" fmla="*/ 0 h 190500"/>
                <a:gd name="connsiteX3-15" fmla="*/ 0 w 223837"/>
                <a:gd name="connsiteY3-16" fmla="*/ 190500 h 190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23837" h="190500">
                  <a:moveTo>
                    <a:pt x="0" y="190500"/>
                  </a:moveTo>
                  <a:lnTo>
                    <a:pt x="185737" y="133350"/>
                  </a:lnTo>
                  <a:lnTo>
                    <a:pt x="223837" y="0"/>
                  </a:lnTo>
                  <a:lnTo>
                    <a:pt x="0" y="190500"/>
                  </a:lnTo>
                  <a:close/>
                </a:path>
              </a:pathLst>
            </a:custGeom>
            <a:gradFill>
              <a:gsLst>
                <a:gs pos="95000">
                  <a:schemeClr val="tx1">
                    <a:lumMod val="65000"/>
                    <a:lumOff val="35000"/>
                  </a:schemeClr>
                </a:gs>
                <a:gs pos="5000">
                  <a:schemeClr val="bg1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69"/>
            <p:cNvSpPr/>
            <p:nvPr/>
          </p:nvSpPr>
          <p:spPr>
            <a:xfrm rot="168025">
              <a:off x="565546" y="1869919"/>
              <a:ext cx="612140" cy="385445"/>
            </a:xfrm>
            <a:custGeom>
              <a:avLst/>
              <a:gdLst>
                <a:gd name="connsiteX0" fmla="*/ 358140 w 777240"/>
                <a:gd name="connsiteY0" fmla="*/ 0 h 594360"/>
                <a:gd name="connsiteX1" fmla="*/ 0 w 777240"/>
                <a:gd name="connsiteY1" fmla="*/ 594360 h 594360"/>
                <a:gd name="connsiteX2" fmla="*/ 411480 w 777240"/>
                <a:gd name="connsiteY2" fmla="*/ 381000 h 594360"/>
                <a:gd name="connsiteX3" fmla="*/ 777240 w 777240"/>
                <a:gd name="connsiteY3" fmla="*/ 541020 h 594360"/>
                <a:gd name="connsiteX4" fmla="*/ 358140 w 777240"/>
                <a:gd name="connsiteY4" fmla="*/ 0 h 594360"/>
                <a:gd name="connsiteX0-1" fmla="*/ 281940 w 701040"/>
                <a:gd name="connsiteY0-2" fmla="*/ 0 h 541020"/>
                <a:gd name="connsiteX1-3" fmla="*/ 0 w 701040"/>
                <a:gd name="connsiteY1-4" fmla="*/ 527685 h 541020"/>
                <a:gd name="connsiteX2-5" fmla="*/ 335280 w 701040"/>
                <a:gd name="connsiteY2-6" fmla="*/ 381000 h 541020"/>
                <a:gd name="connsiteX3-7" fmla="*/ 701040 w 701040"/>
                <a:gd name="connsiteY3-8" fmla="*/ 541020 h 541020"/>
                <a:gd name="connsiteX4-9" fmla="*/ 281940 w 701040"/>
                <a:gd name="connsiteY4-10" fmla="*/ 0 h 541020"/>
                <a:gd name="connsiteX0-11" fmla="*/ 281940 w 612140"/>
                <a:gd name="connsiteY0-12" fmla="*/ 0 h 527685"/>
                <a:gd name="connsiteX1-13" fmla="*/ 0 w 612140"/>
                <a:gd name="connsiteY1-14" fmla="*/ 527685 h 527685"/>
                <a:gd name="connsiteX2-15" fmla="*/ 335280 w 612140"/>
                <a:gd name="connsiteY2-16" fmla="*/ 381000 h 527685"/>
                <a:gd name="connsiteX3-17" fmla="*/ 612140 w 612140"/>
                <a:gd name="connsiteY3-18" fmla="*/ 474345 h 527685"/>
                <a:gd name="connsiteX4-19" fmla="*/ 281940 w 612140"/>
                <a:gd name="connsiteY4-20" fmla="*/ 0 h 527685"/>
                <a:gd name="connsiteX0-21" fmla="*/ 281940 w 612140"/>
                <a:gd name="connsiteY0-22" fmla="*/ 0 h 527685"/>
                <a:gd name="connsiteX1-23" fmla="*/ 0 w 612140"/>
                <a:gd name="connsiteY1-24" fmla="*/ 527685 h 527685"/>
                <a:gd name="connsiteX2-25" fmla="*/ 290830 w 612140"/>
                <a:gd name="connsiteY2-26" fmla="*/ 355600 h 527685"/>
                <a:gd name="connsiteX3-27" fmla="*/ 612140 w 612140"/>
                <a:gd name="connsiteY3-28" fmla="*/ 474345 h 527685"/>
                <a:gd name="connsiteX4-29" fmla="*/ 281940 w 612140"/>
                <a:gd name="connsiteY4-30" fmla="*/ 0 h 527685"/>
                <a:gd name="connsiteX0-31" fmla="*/ 285115 w 612140"/>
                <a:gd name="connsiteY0-32" fmla="*/ 0 h 476885"/>
                <a:gd name="connsiteX1-33" fmla="*/ 0 w 612140"/>
                <a:gd name="connsiteY1-34" fmla="*/ 476885 h 476885"/>
                <a:gd name="connsiteX2-35" fmla="*/ 290830 w 612140"/>
                <a:gd name="connsiteY2-36" fmla="*/ 304800 h 476885"/>
                <a:gd name="connsiteX3-37" fmla="*/ 612140 w 612140"/>
                <a:gd name="connsiteY3-38" fmla="*/ 423545 h 476885"/>
                <a:gd name="connsiteX4-39" fmla="*/ 285115 w 612140"/>
                <a:gd name="connsiteY4-40" fmla="*/ 0 h 476885"/>
                <a:gd name="connsiteX0-41" fmla="*/ 285115 w 612140"/>
                <a:gd name="connsiteY0-42" fmla="*/ 0 h 476885"/>
                <a:gd name="connsiteX1-43" fmla="*/ 0 w 612140"/>
                <a:gd name="connsiteY1-44" fmla="*/ 476885 h 476885"/>
                <a:gd name="connsiteX2-45" fmla="*/ 294005 w 612140"/>
                <a:gd name="connsiteY2-46" fmla="*/ 330200 h 476885"/>
                <a:gd name="connsiteX3-47" fmla="*/ 612140 w 612140"/>
                <a:gd name="connsiteY3-48" fmla="*/ 423545 h 476885"/>
                <a:gd name="connsiteX4-49" fmla="*/ 285115 w 612140"/>
                <a:gd name="connsiteY4-50" fmla="*/ 0 h 476885"/>
                <a:gd name="connsiteX0-51" fmla="*/ 292735 w 612140"/>
                <a:gd name="connsiteY0-52" fmla="*/ 0 h 385445"/>
                <a:gd name="connsiteX1-53" fmla="*/ 0 w 612140"/>
                <a:gd name="connsiteY1-54" fmla="*/ 385445 h 385445"/>
                <a:gd name="connsiteX2-55" fmla="*/ 294005 w 612140"/>
                <a:gd name="connsiteY2-56" fmla="*/ 238760 h 385445"/>
                <a:gd name="connsiteX3-57" fmla="*/ 612140 w 612140"/>
                <a:gd name="connsiteY3-58" fmla="*/ 332105 h 385445"/>
                <a:gd name="connsiteX4-59" fmla="*/ 292735 w 612140"/>
                <a:gd name="connsiteY4-60" fmla="*/ 0 h 38544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12140" h="385445">
                  <a:moveTo>
                    <a:pt x="292735" y="0"/>
                  </a:moveTo>
                  <a:lnTo>
                    <a:pt x="0" y="385445"/>
                  </a:lnTo>
                  <a:lnTo>
                    <a:pt x="294005" y="238760"/>
                  </a:lnTo>
                  <a:lnTo>
                    <a:pt x="612140" y="332105"/>
                  </a:lnTo>
                  <a:lnTo>
                    <a:pt x="292735" y="0"/>
                  </a:lnTo>
                  <a:close/>
                </a:path>
              </a:pathLst>
            </a:custGeom>
            <a:gradFill flip="none" rotWithShape="1">
              <a:gsLst>
                <a:gs pos="97000">
                  <a:srgbClr val="005D8C"/>
                </a:gs>
                <a:gs pos="0">
                  <a:srgbClr val="0095D0"/>
                </a:gs>
              </a:gsLst>
              <a:lin ang="13200000" scaled="0"/>
              <a:tileRect/>
            </a:gradFill>
            <a:ln w="19050">
              <a:noFill/>
            </a:ln>
            <a:effectLst/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任意多边形 70"/>
            <p:cNvSpPr/>
            <p:nvPr/>
          </p:nvSpPr>
          <p:spPr>
            <a:xfrm>
              <a:off x="604616" y="1888190"/>
              <a:ext cx="261143" cy="309563"/>
            </a:xfrm>
            <a:custGeom>
              <a:avLst/>
              <a:gdLst>
                <a:gd name="connsiteX0" fmla="*/ 263525 w 263525"/>
                <a:gd name="connsiteY0" fmla="*/ 0 h 295275"/>
                <a:gd name="connsiteX1" fmla="*/ 0 w 263525"/>
                <a:gd name="connsiteY1" fmla="*/ 295275 h 295275"/>
                <a:gd name="connsiteX2" fmla="*/ 250825 w 263525"/>
                <a:gd name="connsiteY2" fmla="*/ 187325 h 295275"/>
                <a:gd name="connsiteX3" fmla="*/ 263525 w 263525"/>
                <a:gd name="connsiteY3" fmla="*/ 0 h 295275"/>
                <a:gd name="connsiteX0-1" fmla="*/ 263525 w 263525"/>
                <a:gd name="connsiteY0-2" fmla="*/ 0 h 295275"/>
                <a:gd name="connsiteX1-3" fmla="*/ 0 w 263525"/>
                <a:gd name="connsiteY1-4" fmla="*/ 295275 h 295275"/>
                <a:gd name="connsiteX2-5" fmla="*/ 260350 w 263525"/>
                <a:gd name="connsiteY2-6" fmla="*/ 192088 h 295275"/>
                <a:gd name="connsiteX3-7" fmla="*/ 263525 w 263525"/>
                <a:gd name="connsiteY3-8" fmla="*/ 0 h 295275"/>
                <a:gd name="connsiteX0-9" fmla="*/ 258762 w 260542"/>
                <a:gd name="connsiteY0-10" fmla="*/ 0 h 304800"/>
                <a:gd name="connsiteX1-11" fmla="*/ 0 w 260542"/>
                <a:gd name="connsiteY1-12" fmla="*/ 304800 h 304800"/>
                <a:gd name="connsiteX2-13" fmla="*/ 260350 w 260542"/>
                <a:gd name="connsiteY2-14" fmla="*/ 201613 h 304800"/>
                <a:gd name="connsiteX3-15" fmla="*/ 258762 w 260542"/>
                <a:gd name="connsiteY3-16" fmla="*/ 0 h 304800"/>
                <a:gd name="connsiteX0-17" fmla="*/ 261143 w 261143"/>
                <a:gd name="connsiteY0-18" fmla="*/ 0 h 309563"/>
                <a:gd name="connsiteX1-19" fmla="*/ 0 w 261143"/>
                <a:gd name="connsiteY1-20" fmla="*/ 309563 h 309563"/>
                <a:gd name="connsiteX2-21" fmla="*/ 260350 w 261143"/>
                <a:gd name="connsiteY2-22" fmla="*/ 206376 h 309563"/>
                <a:gd name="connsiteX3-23" fmla="*/ 261143 w 261143"/>
                <a:gd name="connsiteY3-24" fmla="*/ 0 h 30956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61143" h="309563">
                  <a:moveTo>
                    <a:pt x="261143" y="0"/>
                  </a:moveTo>
                  <a:lnTo>
                    <a:pt x="0" y="309563"/>
                  </a:lnTo>
                  <a:lnTo>
                    <a:pt x="260350" y="206376"/>
                  </a:lnTo>
                  <a:cubicBezTo>
                    <a:pt x="261408" y="142347"/>
                    <a:pt x="260085" y="64029"/>
                    <a:pt x="261143" y="0"/>
                  </a:cubicBezTo>
                  <a:close/>
                </a:path>
              </a:pathLst>
            </a:custGeom>
            <a:gradFill>
              <a:gsLst>
                <a:gs pos="4000">
                  <a:schemeClr val="bg1">
                    <a:alpha val="78000"/>
                  </a:schemeClr>
                </a:gs>
                <a:gs pos="98000">
                  <a:schemeClr val="bg1">
                    <a:alpha val="7000"/>
                  </a:schemeClr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71"/>
            <p:cNvSpPr/>
            <p:nvPr/>
          </p:nvSpPr>
          <p:spPr>
            <a:xfrm>
              <a:off x="779158" y="2136636"/>
              <a:ext cx="45719" cy="2324775"/>
            </a:xfrm>
            <a:custGeom>
              <a:avLst/>
              <a:gdLst>
                <a:gd name="connsiteX0" fmla="*/ 0 w 50800"/>
                <a:gd name="connsiteY0" fmla="*/ 12700 h 2413000"/>
                <a:gd name="connsiteX1" fmla="*/ 44450 w 50800"/>
                <a:gd name="connsiteY1" fmla="*/ 2413000 h 2413000"/>
                <a:gd name="connsiteX2" fmla="*/ 50800 w 50800"/>
                <a:gd name="connsiteY2" fmla="*/ 0 h 2413000"/>
                <a:gd name="connsiteX3" fmla="*/ 0 w 50800"/>
                <a:gd name="connsiteY3" fmla="*/ 12700 h 2413000"/>
                <a:gd name="connsiteX0-1" fmla="*/ 0 w 65087"/>
                <a:gd name="connsiteY0-2" fmla="*/ 38894 h 2439194"/>
                <a:gd name="connsiteX1-3" fmla="*/ 44450 w 65087"/>
                <a:gd name="connsiteY1-4" fmla="*/ 2439194 h 2439194"/>
                <a:gd name="connsiteX2-5" fmla="*/ 65087 w 65087"/>
                <a:gd name="connsiteY2-6" fmla="*/ 0 h 2439194"/>
                <a:gd name="connsiteX3-7" fmla="*/ 0 w 65087"/>
                <a:gd name="connsiteY3-8" fmla="*/ 38894 h 2439194"/>
                <a:gd name="connsiteX0-9" fmla="*/ 0 w 72230"/>
                <a:gd name="connsiteY0-10" fmla="*/ 31751 h 2439194"/>
                <a:gd name="connsiteX1-11" fmla="*/ 51593 w 72230"/>
                <a:gd name="connsiteY1-12" fmla="*/ 2439194 h 2439194"/>
                <a:gd name="connsiteX2-13" fmla="*/ 72230 w 72230"/>
                <a:gd name="connsiteY2-14" fmla="*/ 0 h 2439194"/>
                <a:gd name="connsiteX3-15" fmla="*/ 0 w 72230"/>
                <a:gd name="connsiteY3-16" fmla="*/ 31751 h 2439194"/>
                <a:gd name="connsiteX0-17" fmla="*/ 0 w 87278"/>
                <a:gd name="connsiteY0-18" fmla="*/ 36513 h 2439194"/>
                <a:gd name="connsiteX1-19" fmla="*/ 66641 w 87278"/>
                <a:gd name="connsiteY1-20" fmla="*/ 2439194 h 2439194"/>
                <a:gd name="connsiteX2-21" fmla="*/ 87278 w 87278"/>
                <a:gd name="connsiteY2-22" fmla="*/ 0 h 2439194"/>
                <a:gd name="connsiteX3-23" fmla="*/ 0 w 87278"/>
                <a:gd name="connsiteY3-24" fmla="*/ 36513 h 2439194"/>
                <a:gd name="connsiteX0-25" fmla="*/ 0 w 72230"/>
                <a:gd name="connsiteY0-26" fmla="*/ 26988 h 2429669"/>
                <a:gd name="connsiteX1-27" fmla="*/ 66641 w 72230"/>
                <a:gd name="connsiteY1-28" fmla="*/ 2429669 h 2429669"/>
                <a:gd name="connsiteX2-29" fmla="*/ 72230 w 72230"/>
                <a:gd name="connsiteY2-30" fmla="*/ 0 h 2429669"/>
                <a:gd name="connsiteX3-31" fmla="*/ 0 w 72230"/>
                <a:gd name="connsiteY3-32" fmla="*/ 26988 h 2429669"/>
                <a:gd name="connsiteX0-33" fmla="*/ 0 w 81911"/>
                <a:gd name="connsiteY0-34" fmla="*/ 26988 h 2436812"/>
                <a:gd name="connsiteX1-35" fmla="*/ 81689 w 81911"/>
                <a:gd name="connsiteY1-36" fmla="*/ 2436812 h 2436812"/>
                <a:gd name="connsiteX2-37" fmla="*/ 72230 w 81911"/>
                <a:gd name="connsiteY2-38" fmla="*/ 0 h 2436812"/>
                <a:gd name="connsiteX3-39" fmla="*/ 0 w 81911"/>
                <a:gd name="connsiteY3-40" fmla="*/ 26988 h 2436812"/>
                <a:gd name="connsiteX0-41" fmla="*/ 0 w 72230"/>
                <a:gd name="connsiteY0-42" fmla="*/ 26988 h 2324775"/>
                <a:gd name="connsiteX1-43" fmla="*/ 42900 w 72230"/>
                <a:gd name="connsiteY1-44" fmla="*/ 2324775 h 2324775"/>
                <a:gd name="connsiteX2-45" fmla="*/ 72230 w 72230"/>
                <a:gd name="connsiteY2-46" fmla="*/ 0 h 2324775"/>
                <a:gd name="connsiteX3-47" fmla="*/ 0 w 72230"/>
                <a:gd name="connsiteY3-48" fmla="*/ 26988 h 232477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72230" h="2324775">
                  <a:moveTo>
                    <a:pt x="0" y="26988"/>
                  </a:moveTo>
                  <a:lnTo>
                    <a:pt x="42900" y="2324775"/>
                  </a:lnTo>
                  <a:cubicBezTo>
                    <a:pt x="45017" y="1520442"/>
                    <a:pt x="70113" y="804333"/>
                    <a:pt x="72230" y="0"/>
                  </a:cubicBezTo>
                  <a:lnTo>
                    <a:pt x="0" y="26988"/>
                  </a:lnTo>
                  <a:close/>
                </a:path>
              </a:pathLst>
            </a:custGeom>
            <a:gradFill>
              <a:gsLst>
                <a:gs pos="4000">
                  <a:schemeClr val="bg1">
                    <a:alpha val="78000"/>
                  </a:schemeClr>
                </a:gs>
                <a:gs pos="98000">
                  <a:schemeClr val="bg1">
                    <a:alpha val="7000"/>
                  </a:schemeClr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211960" y="4498814"/>
            <a:ext cx="896207" cy="970996"/>
            <a:chOff x="4121950" y="4374105"/>
            <a:chExt cx="792000" cy="792000"/>
          </a:xfrm>
        </p:grpSpPr>
        <p:sp>
          <p:nvSpPr>
            <p:cNvPr id="27" name="椭圆 26"/>
            <p:cNvSpPr/>
            <p:nvPr/>
          </p:nvSpPr>
          <p:spPr>
            <a:xfrm>
              <a:off x="4121950" y="4374105"/>
              <a:ext cx="792000" cy="792000"/>
            </a:xfrm>
            <a:prstGeom prst="ellipse">
              <a:avLst/>
            </a:prstGeom>
            <a:gradFill flip="none" rotWithShape="1">
              <a:gsLst>
                <a:gs pos="14000">
                  <a:srgbClr val="89C921"/>
                </a:gs>
                <a:gs pos="70000">
                  <a:srgbClr val="0C7804"/>
                </a:gs>
                <a:gs pos="86000">
                  <a:srgbClr val="0C7804"/>
                </a:gs>
              </a:gsLst>
              <a:path path="circle">
                <a:fillToRect l="50000" t="50000" r="50000" b="50000"/>
              </a:path>
              <a:tileRect/>
            </a:gradFill>
            <a:ln w="12700"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pic>
          <p:nvPicPr>
            <p:cNvPr id="28" name="Picture 4" descr="C:\Documents and Settings\Administrator\桌面\20100720220401202\open-source-icons\PNG\black\van.png"/>
            <p:cNvPicPr>
              <a:picLocks noChangeAspect="1" noChangeArrowheads="1"/>
            </p:cNvPicPr>
            <p:nvPr/>
          </p:nvPicPr>
          <p:blipFill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29628" y="4457697"/>
              <a:ext cx="607712" cy="6077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9" name="组合 28"/>
          <p:cNvGrpSpPr/>
          <p:nvPr/>
        </p:nvGrpSpPr>
        <p:grpSpPr>
          <a:xfrm>
            <a:off x="5202218" y="2338574"/>
            <a:ext cx="953958" cy="970996"/>
            <a:chOff x="5355175" y="2213865"/>
            <a:chExt cx="792000" cy="792000"/>
          </a:xfrm>
        </p:grpSpPr>
        <p:sp>
          <p:nvSpPr>
            <p:cNvPr id="30" name="椭圆 29"/>
            <p:cNvSpPr/>
            <p:nvPr/>
          </p:nvSpPr>
          <p:spPr>
            <a:xfrm>
              <a:off x="5355175" y="2213865"/>
              <a:ext cx="792000" cy="792000"/>
            </a:xfrm>
            <a:prstGeom prst="ellipse">
              <a:avLst/>
            </a:prstGeom>
            <a:gradFill flip="none" rotWithShape="1">
              <a:gsLst>
                <a:gs pos="67000">
                  <a:srgbClr val="005D8C"/>
                </a:gs>
                <a:gs pos="4000">
                  <a:srgbClr val="0095D0"/>
                </a:gs>
              </a:gsLst>
              <a:path path="circle">
                <a:fillToRect l="50000" t="50000" r="50000" b="50000"/>
              </a:path>
              <a:tileRect/>
            </a:gradFill>
            <a:ln w="19050">
              <a:noFill/>
            </a:ln>
            <a:effectLst/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pic>
          <p:nvPicPr>
            <p:cNvPr id="31" name="Picture 6" descr="C:\Documents and Settings\Administrator\桌面\20100720220401202\open-source-icons\PNG\black\home.png"/>
            <p:cNvPicPr>
              <a:picLocks noChangeAspect="1" noChangeArrowheads="1"/>
            </p:cNvPicPr>
            <p:nvPr/>
          </p:nvPicPr>
          <p:blipFill>
            <a:blip r:embed="rId2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84585" y="2231701"/>
              <a:ext cx="759844" cy="630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2" name="组合 31"/>
          <p:cNvGrpSpPr/>
          <p:nvPr/>
        </p:nvGrpSpPr>
        <p:grpSpPr>
          <a:xfrm>
            <a:off x="3059832" y="2338574"/>
            <a:ext cx="952189" cy="970996"/>
            <a:chOff x="2834895" y="2213865"/>
            <a:chExt cx="792000" cy="792000"/>
          </a:xfrm>
        </p:grpSpPr>
        <p:sp>
          <p:nvSpPr>
            <p:cNvPr id="33" name="椭圆 32"/>
            <p:cNvSpPr/>
            <p:nvPr/>
          </p:nvSpPr>
          <p:spPr>
            <a:xfrm>
              <a:off x="2834895" y="2213865"/>
              <a:ext cx="792000" cy="792000"/>
            </a:xfrm>
            <a:prstGeom prst="ellipse">
              <a:avLst/>
            </a:prstGeom>
            <a:gradFill flip="none" rotWithShape="1">
              <a:gsLst>
                <a:gs pos="64000">
                  <a:srgbClr val="C83C00"/>
                </a:gs>
                <a:gs pos="84000">
                  <a:srgbClr val="C83C00"/>
                </a:gs>
                <a:gs pos="7000">
                  <a:srgbClr val="FFC905"/>
                </a:gs>
              </a:gsLst>
              <a:path path="circle">
                <a:fillToRect l="50000" t="50000" r="50000" b="50000"/>
              </a:path>
              <a:tileRect/>
            </a:gradFill>
            <a:ln w="12700" cmpd="sng">
              <a:noFill/>
              <a:round/>
            </a:ln>
            <a:effectLst/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pic>
          <p:nvPicPr>
            <p:cNvPr id="34" name="Picture 7" descr="C:\Documents and Settings\Administrator\桌面\20100720220401202\open-source-icons\PNG\black\multi-agents.png"/>
            <p:cNvPicPr>
              <a:picLocks noChangeAspect="1" noChangeArrowheads="1"/>
            </p:cNvPicPr>
            <p:nvPr/>
          </p:nvPicPr>
          <p:blipFill>
            <a:blip r:embed="rId3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6701" y="2272076"/>
              <a:ext cx="576762" cy="5767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5" name="Picture 2" descr="F:\laiheyun\已完成商业作品\land_vista_transport\cargoship_black.png"/>
          <p:cNvPicPr>
            <a:picLocks noChangeAspect="1" noChangeArrowheads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4775" y="2129246"/>
            <a:ext cx="1445341" cy="1927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TextBox 11"/>
          <p:cNvSpPr txBox="1">
            <a:spLocks noChangeArrowheads="1"/>
          </p:cNvSpPr>
          <p:nvPr/>
        </p:nvSpPr>
        <p:spPr bwMode="auto">
          <a:xfrm flipH="1">
            <a:off x="4247289" y="3207481"/>
            <a:ext cx="774188" cy="830997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innerShdw blurRad="63500" dist="50800" dir="16200000">
              <a:srgbClr val="7131A1">
                <a:alpha val="50000"/>
              </a:srgbClr>
            </a:inn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 ker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2400" dirty="0" smtClean="0">
                <a:ln w="10160">
                  <a:noFill/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学生</a:t>
            </a:r>
            <a:endParaRPr lang="en-US" altLang="zh-CN" sz="2400" dirty="0">
              <a:effectLst>
                <a:innerShdw blurRad="63500" dist="50800" dir="18900000">
                  <a:srgbClr val="C00808">
                    <a:alpha val="80784"/>
                  </a:srgbClr>
                </a:innerShdw>
              </a:effectLst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571244" y="1764509"/>
            <a:ext cx="1906629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zh-CN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知识结构特征</a:t>
            </a:r>
            <a:endParaRPr kumimoji="1" lang="en-US" altLang="zh-CN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936640" y="1764509"/>
            <a:ext cx="155778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能力结构特征</a:t>
            </a:r>
            <a:endParaRPr kumimoji="1" lang="en-US" altLang="zh-CN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535926" y="5562380"/>
            <a:ext cx="2210366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个性心理特征</a:t>
            </a:r>
            <a:endParaRPr kumimoji="1" lang="en-US" altLang="zh-CN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第一节　职业教育课程概述</a:t>
            </a:r>
            <a:br>
              <a:rPr kumimoji="1" lang="en-US" altLang="zh-CN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5" name="右箭头 44"/>
          <p:cNvSpPr/>
          <p:nvPr/>
        </p:nvSpPr>
        <p:spPr>
          <a:xfrm>
            <a:off x="4968308" y="2947746"/>
            <a:ext cx="648000" cy="720000"/>
          </a:xfrm>
          <a:prstGeom prst="rightArrow">
            <a:avLst/>
          </a:prstGeom>
          <a:gradFill flip="none" rotWithShape="1">
            <a:gsLst>
              <a:gs pos="0">
                <a:srgbClr val="B4B4B4"/>
              </a:gs>
              <a:gs pos="100000">
                <a:srgbClr val="646464"/>
              </a:gs>
            </a:gsLst>
            <a:lin ang="5400000" scaled="1"/>
            <a:tileRect/>
          </a:gradFill>
          <a:ln w="25400" algn="ctr">
            <a:solidFill>
              <a:srgbClr val="646464"/>
            </a:solidFill>
            <a:miter lim="800000"/>
          </a:ln>
          <a:effectLst/>
          <a:scene3d>
            <a:camera prst="perspectiveRelaxedModerately">
              <a:rot lat="18000000" lon="0" rev="0"/>
            </a:camera>
            <a:lightRig rig="flat" dir="t"/>
          </a:scene3d>
          <a:sp3d extrusionH="203200">
            <a:bevelT prst="relaxedInset"/>
          </a:sp3d>
        </p:spPr>
        <p:txBody>
          <a:bodyPr wrap="none"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136525" algn="l"/>
              </a:tabLst>
              <a:defRPr/>
            </a:pPr>
            <a:endParaRPr lang="zh-CN" altLang="en-US" dirty="0">
              <a:solidFill>
                <a:schemeClr val="tx2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6" name="左箭头 45"/>
          <p:cNvSpPr/>
          <p:nvPr/>
        </p:nvSpPr>
        <p:spPr>
          <a:xfrm>
            <a:off x="3284318" y="2947746"/>
            <a:ext cx="648000" cy="720000"/>
          </a:xfrm>
          <a:prstGeom prst="leftArrow">
            <a:avLst>
              <a:gd name="adj1" fmla="val 55278"/>
              <a:gd name="adj2" fmla="val 50000"/>
            </a:avLst>
          </a:prstGeom>
          <a:gradFill flip="none" rotWithShape="1">
            <a:gsLst>
              <a:gs pos="0">
                <a:srgbClr val="B4B4B4"/>
              </a:gs>
              <a:gs pos="100000">
                <a:srgbClr val="646464"/>
              </a:gs>
            </a:gsLst>
            <a:lin ang="5400000" scaled="1"/>
            <a:tileRect/>
          </a:gradFill>
          <a:ln w="25400" algn="ctr">
            <a:solidFill>
              <a:srgbClr val="646464"/>
            </a:solidFill>
            <a:miter lim="800000"/>
          </a:ln>
          <a:effectLst/>
          <a:scene3d>
            <a:camera prst="perspectiveRelaxedModerately">
              <a:rot lat="18000000" lon="0" rev="0"/>
            </a:camera>
            <a:lightRig rig="flat" dir="t"/>
          </a:scene3d>
          <a:sp3d extrusionH="203200">
            <a:bevelT prst="relaxedInset"/>
          </a:sp3d>
        </p:spPr>
        <p:txBody>
          <a:bodyPr wrap="none"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136525" algn="l"/>
              </a:tabLst>
              <a:defRPr/>
            </a:pPr>
            <a:endParaRPr lang="zh-CN" altLang="en-US" dirty="0">
              <a:solidFill>
                <a:schemeClr val="tx2"/>
              </a:solidFill>
              <a:latin typeface="+mn-lt"/>
              <a:ea typeface="微软雅黑" panose="020B0503020204020204" pitchFamily="34" charset="-122"/>
            </a:endParaRPr>
          </a:p>
        </p:txBody>
      </p:sp>
      <p:grpSp>
        <p:nvGrpSpPr>
          <p:cNvPr id="47" name="组合 70"/>
          <p:cNvGrpSpPr/>
          <p:nvPr/>
        </p:nvGrpSpPr>
        <p:grpSpPr bwMode="auto">
          <a:xfrm>
            <a:off x="3419872" y="2372347"/>
            <a:ext cx="2058988" cy="1416693"/>
            <a:chOff x="3590496" y="3418397"/>
            <a:chExt cx="2059838" cy="1416159"/>
          </a:xfrm>
        </p:grpSpPr>
        <p:sp>
          <p:nvSpPr>
            <p:cNvPr id="48" name="椭圆 47"/>
            <p:cNvSpPr/>
            <p:nvPr/>
          </p:nvSpPr>
          <p:spPr bwMode="auto">
            <a:xfrm>
              <a:off x="3951027" y="3418397"/>
              <a:ext cx="1332000" cy="1260000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5400000" scaled="0"/>
            </a:gradFill>
            <a:ln w="25400" algn="ctr">
              <a:noFill/>
              <a:miter lim="800000"/>
            </a:ln>
            <a:effectLst>
              <a:outerShdw blurRad="190500" algn="ctr" rotWithShape="0">
                <a:prstClr val="black">
                  <a:alpha val="40000"/>
                </a:prstClr>
              </a:outerShdw>
            </a:effectLst>
            <a:scene3d>
              <a:camera prst="perspectiveRelaxed" fov="2700000">
                <a:rot lat="18613194" lon="17964376" rev="4035771"/>
              </a:camera>
              <a:lightRig rig="flat" dir="t">
                <a:rot lat="0" lon="0" rev="7800000"/>
              </a:lightRig>
            </a:scene3d>
            <a:sp3d extrusionH="571500" contourW="19050">
              <a:bevelT prst="relaxedInset"/>
              <a:contourClr>
                <a:srgbClr val="A3E3FF"/>
              </a:contourClr>
            </a:sp3d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 bwMode="auto">
            <a:xfrm>
              <a:off x="3590496" y="3873629"/>
              <a:ext cx="2059838" cy="960927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>
              <a:spAutoFit/>
            </a:bodyPr>
            <a:lstStyle/>
            <a:p>
              <a:pPr algn="ctr" defTabSz="6851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zh-CN" altLang="zh-CN" sz="2000" b="1" dirty="0" smtClean="0">
                  <a:ln w="10160">
                    <a:noFill/>
                    <a:prstDash val="solid"/>
                  </a:ln>
                  <a:solidFill>
                    <a:schemeClr val="bg1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知识结构</a:t>
              </a:r>
              <a:endParaRPr kumimoji="1" lang="en-US" altLang="zh-CN" sz="2000" b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defTabSz="6851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zh-CN" altLang="zh-CN" sz="2000" b="1" dirty="0" smtClean="0">
                  <a:ln w="10160">
                    <a:noFill/>
                    <a:prstDash val="solid"/>
                  </a:ln>
                  <a:solidFill>
                    <a:schemeClr val="bg1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特征</a:t>
              </a:r>
              <a:endParaRPr kumimoji="1" lang="en-US" altLang="zh-CN" sz="20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5692524" y="3009726"/>
            <a:ext cx="2263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中职生</a:t>
            </a:r>
            <a:endParaRPr kumimoji="1" lang="en-US" altLang="zh-CN" b="1" dirty="0" smtClean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只</a:t>
            </a:r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注重专业技术培训</a:t>
            </a:r>
            <a:endParaRPr kumimoji="1" lang="zh-CN" altLang="en-US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331640" y="3009726"/>
            <a:ext cx="1872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高中生</a:t>
            </a:r>
            <a:endParaRPr kumimoji="1" lang="en-US" altLang="zh-CN" b="1" dirty="0" smtClean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高考成绩不理解</a:t>
            </a:r>
            <a:endParaRPr kumimoji="1" lang="zh-CN" altLang="en-US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内容占位符 2"/>
          <p:cNvSpPr>
            <a:spLocks noGrp="1"/>
          </p:cNvSpPr>
          <p:nvPr>
            <p:ph idx="1"/>
          </p:nvPr>
        </p:nvSpPr>
        <p:spPr>
          <a:xfrm>
            <a:off x="467360" y="1176655"/>
            <a:ext cx="7488555" cy="1196340"/>
          </a:xfrm>
        </p:spPr>
        <p:txBody>
          <a:bodyPr>
            <a:normAutofit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一、职业教育课程基本概念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（一）课程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第一节　职业教育课程概述</a:t>
            </a:r>
            <a:br>
              <a:rPr kumimoji="1" lang="en-US" altLang="zh-CN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5" name="右箭头 44"/>
          <p:cNvSpPr/>
          <p:nvPr/>
        </p:nvSpPr>
        <p:spPr>
          <a:xfrm>
            <a:off x="4968308" y="2947746"/>
            <a:ext cx="648000" cy="720000"/>
          </a:xfrm>
          <a:prstGeom prst="rightArrow">
            <a:avLst/>
          </a:prstGeom>
          <a:gradFill flip="none" rotWithShape="1">
            <a:gsLst>
              <a:gs pos="0">
                <a:srgbClr val="B4B4B4"/>
              </a:gs>
              <a:gs pos="100000">
                <a:srgbClr val="646464"/>
              </a:gs>
            </a:gsLst>
            <a:lin ang="5400000" scaled="1"/>
            <a:tileRect/>
          </a:gradFill>
          <a:ln w="25400" algn="ctr">
            <a:solidFill>
              <a:srgbClr val="646464"/>
            </a:solidFill>
            <a:miter lim="800000"/>
          </a:ln>
          <a:effectLst/>
          <a:scene3d>
            <a:camera prst="perspectiveRelaxedModerately">
              <a:rot lat="18000000" lon="0" rev="0"/>
            </a:camera>
            <a:lightRig rig="flat" dir="t"/>
          </a:scene3d>
          <a:sp3d extrusionH="203200">
            <a:bevelT prst="relaxedInset"/>
          </a:sp3d>
        </p:spPr>
        <p:txBody>
          <a:bodyPr wrap="none"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136525" algn="l"/>
              </a:tabLst>
              <a:defRPr/>
            </a:pPr>
            <a:endParaRPr lang="zh-CN" altLang="en-US" dirty="0">
              <a:solidFill>
                <a:schemeClr val="tx2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6" name="左箭头 45"/>
          <p:cNvSpPr/>
          <p:nvPr/>
        </p:nvSpPr>
        <p:spPr>
          <a:xfrm>
            <a:off x="3284318" y="2947746"/>
            <a:ext cx="648000" cy="720000"/>
          </a:xfrm>
          <a:prstGeom prst="leftArrow">
            <a:avLst>
              <a:gd name="adj1" fmla="val 55278"/>
              <a:gd name="adj2" fmla="val 50000"/>
            </a:avLst>
          </a:prstGeom>
          <a:gradFill flip="none" rotWithShape="1">
            <a:gsLst>
              <a:gs pos="0">
                <a:srgbClr val="B4B4B4"/>
              </a:gs>
              <a:gs pos="100000">
                <a:srgbClr val="646464"/>
              </a:gs>
            </a:gsLst>
            <a:lin ang="5400000" scaled="1"/>
            <a:tileRect/>
          </a:gradFill>
          <a:ln w="25400" algn="ctr">
            <a:solidFill>
              <a:srgbClr val="646464"/>
            </a:solidFill>
            <a:miter lim="800000"/>
          </a:ln>
          <a:effectLst/>
          <a:scene3d>
            <a:camera prst="perspectiveRelaxedModerately">
              <a:rot lat="18000000" lon="0" rev="0"/>
            </a:camera>
            <a:lightRig rig="flat" dir="t"/>
          </a:scene3d>
          <a:sp3d extrusionH="203200">
            <a:bevelT prst="relaxedInset"/>
          </a:sp3d>
        </p:spPr>
        <p:txBody>
          <a:bodyPr wrap="none"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136525" algn="l"/>
              </a:tabLst>
              <a:defRPr/>
            </a:pPr>
            <a:endParaRPr lang="zh-CN" altLang="en-US" dirty="0">
              <a:solidFill>
                <a:schemeClr val="tx2"/>
              </a:solidFill>
              <a:latin typeface="+mn-lt"/>
              <a:ea typeface="微软雅黑" panose="020B0503020204020204" pitchFamily="34" charset="-122"/>
            </a:endParaRPr>
          </a:p>
        </p:txBody>
      </p:sp>
      <p:grpSp>
        <p:nvGrpSpPr>
          <p:cNvPr id="47" name="组合 70"/>
          <p:cNvGrpSpPr/>
          <p:nvPr/>
        </p:nvGrpSpPr>
        <p:grpSpPr bwMode="auto">
          <a:xfrm>
            <a:off x="3419872" y="2372347"/>
            <a:ext cx="2058988" cy="1416693"/>
            <a:chOff x="3590496" y="3418397"/>
            <a:chExt cx="2059838" cy="1416159"/>
          </a:xfrm>
        </p:grpSpPr>
        <p:sp>
          <p:nvSpPr>
            <p:cNvPr id="48" name="椭圆 47"/>
            <p:cNvSpPr/>
            <p:nvPr/>
          </p:nvSpPr>
          <p:spPr bwMode="auto">
            <a:xfrm>
              <a:off x="3951027" y="3418397"/>
              <a:ext cx="1332000" cy="1260000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5400000" scaled="0"/>
            </a:gradFill>
            <a:ln w="25400" algn="ctr">
              <a:noFill/>
              <a:miter lim="800000"/>
            </a:ln>
            <a:effectLst>
              <a:outerShdw blurRad="190500" algn="ctr" rotWithShape="0">
                <a:prstClr val="black">
                  <a:alpha val="40000"/>
                </a:prstClr>
              </a:outerShdw>
            </a:effectLst>
            <a:scene3d>
              <a:camera prst="perspectiveRelaxed" fov="2700000">
                <a:rot lat="18613194" lon="17964376" rev="4035771"/>
              </a:camera>
              <a:lightRig rig="flat" dir="t">
                <a:rot lat="0" lon="0" rev="7800000"/>
              </a:lightRig>
            </a:scene3d>
            <a:sp3d extrusionH="571500" contourW="19050">
              <a:bevelT prst="relaxedInset"/>
              <a:contourClr>
                <a:srgbClr val="A3E3FF"/>
              </a:contourClr>
            </a:sp3d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 bwMode="auto">
            <a:xfrm>
              <a:off x="3590496" y="3873629"/>
              <a:ext cx="2059838" cy="960927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>
              <a:spAutoFit/>
            </a:bodyPr>
            <a:lstStyle/>
            <a:p>
              <a:pPr algn="ctr" defTabSz="6851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zh-CN" altLang="zh-CN" sz="2000" b="1" dirty="0" smtClean="0">
                  <a:ln w="10160">
                    <a:noFill/>
                    <a:prstDash val="solid"/>
                  </a:ln>
                  <a:solidFill>
                    <a:schemeClr val="bg1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知识结构</a:t>
              </a:r>
              <a:endParaRPr kumimoji="1" lang="en-US" altLang="zh-CN" sz="2000" b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defTabSz="6851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zh-CN" altLang="zh-CN" sz="2000" b="1" dirty="0" smtClean="0">
                  <a:ln w="10160">
                    <a:noFill/>
                    <a:prstDash val="solid"/>
                  </a:ln>
                  <a:solidFill>
                    <a:schemeClr val="bg1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特征</a:t>
              </a:r>
              <a:endParaRPr kumimoji="1" lang="en-US" altLang="zh-CN" sz="20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5692524" y="3009726"/>
            <a:ext cx="2263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中职生</a:t>
            </a:r>
            <a:endParaRPr kumimoji="1" lang="en-US" altLang="zh-CN" b="1" dirty="0" smtClean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只</a:t>
            </a:r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注重专业技术培训</a:t>
            </a:r>
            <a:endParaRPr kumimoji="1" lang="zh-CN" altLang="en-US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331640" y="3009726"/>
            <a:ext cx="1872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高中生</a:t>
            </a:r>
            <a:endParaRPr kumimoji="1" lang="en-US" altLang="zh-CN" b="1" dirty="0" smtClean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高考成绩不理解</a:t>
            </a:r>
            <a:endParaRPr kumimoji="1" lang="zh-CN" altLang="en-US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内容占位符 2"/>
          <p:cNvSpPr>
            <a:spLocks noGrp="1"/>
          </p:cNvSpPr>
          <p:nvPr>
            <p:ph idx="1"/>
          </p:nvPr>
        </p:nvSpPr>
        <p:spPr>
          <a:xfrm>
            <a:off x="467360" y="1202055"/>
            <a:ext cx="7488555" cy="1264920"/>
          </a:xfrm>
        </p:spPr>
        <p:txBody>
          <a:bodyPr>
            <a:normAutofit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一、职业教育课程基本概念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（二）职业教育课程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第一节　职业教育课程概述</a:t>
            </a:r>
            <a:br>
              <a:rPr kumimoji="1" lang="en-US" altLang="zh-CN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5" name="右箭头 44"/>
          <p:cNvSpPr/>
          <p:nvPr/>
        </p:nvSpPr>
        <p:spPr>
          <a:xfrm>
            <a:off x="4968308" y="2947746"/>
            <a:ext cx="648000" cy="720000"/>
          </a:xfrm>
          <a:prstGeom prst="rightArrow">
            <a:avLst/>
          </a:prstGeom>
          <a:gradFill flip="none" rotWithShape="1">
            <a:gsLst>
              <a:gs pos="0">
                <a:srgbClr val="B4B4B4"/>
              </a:gs>
              <a:gs pos="100000">
                <a:srgbClr val="646464"/>
              </a:gs>
            </a:gsLst>
            <a:lin ang="5400000" scaled="1"/>
            <a:tileRect/>
          </a:gradFill>
          <a:ln w="25400" algn="ctr">
            <a:solidFill>
              <a:srgbClr val="646464"/>
            </a:solidFill>
            <a:miter lim="800000"/>
          </a:ln>
          <a:effectLst/>
          <a:scene3d>
            <a:camera prst="perspectiveRelaxedModerately">
              <a:rot lat="18000000" lon="0" rev="0"/>
            </a:camera>
            <a:lightRig rig="flat" dir="t"/>
          </a:scene3d>
          <a:sp3d extrusionH="203200">
            <a:bevelT prst="relaxedInset"/>
          </a:sp3d>
        </p:spPr>
        <p:txBody>
          <a:bodyPr wrap="none"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136525" algn="l"/>
              </a:tabLst>
              <a:defRPr/>
            </a:pPr>
            <a:endParaRPr lang="zh-CN" altLang="en-US" dirty="0">
              <a:solidFill>
                <a:schemeClr val="tx2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6" name="左箭头 45"/>
          <p:cNvSpPr/>
          <p:nvPr/>
        </p:nvSpPr>
        <p:spPr>
          <a:xfrm>
            <a:off x="3284318" y="2947746"/>
            <a:ext cx="648000" cy="720000"/>
          </a:xfrm>
          <a:prstGeom prst="leftArrow">
            <a:avLst>
              <a:gd name="adj1" fmla="val 55278"/>
              <a:gd name="adj2" fmla="val 50000"/>
            </a:avLst>
          </a:prstGeom>
          <a:gradFill flip="none" rotWithShape="1">
            <a:gsLst>
              <a:gs pos="0">
                <a:srgbClr val="B4B4B4"/>
              </a:gs>
              <a:gs pos="100000">
                <a:srgbClr val="646464"/>
              </a:gs>
            </a:gsLst>
            <a:lin ang="5400000" scaled="1"/>
            <a:tileRect/>
          </a:gradFill>
          <a:ln w="25400" algn="ctr">
            <a:solidFill>
              <a:srgbClr val="646464"/>
            </a:solidFill>
            <a:miter lim="800000"/>
          </a:ln>
          <a:effectLst/>
          <a:scene3d>
            <a:camera prst="perspectiveRelaxedModerately">
              <a:rot lat="18000000" lon="0" rev="0"/>
            </a:camera>
            <a:lightRig rig="flat" dir="t"/>
          </a:scene3d>
          <a:sp3d extrusionH="203200">
            <a:bevelT prst="relaxedInset"/>
          </a:sp3d>
        </p:spPr>
        <p:txBody>
          <a:bodyPr wrap="none"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136525" algn="l"/>
              </a:tabLst>
              <a:defRPr/>
            </a:pPr>
            <a:endParaRPr lang="zh-CN" altLang="en-US" dirty="0">
              <a:solidFill>
                <a:schemeClr val="tx2"/>
              </a:solidFill>
              <a:latin typeface="+mn-lt"/>
              <a:ea typeface="微软雅黑" panose="020B0503020204020204" pitchFamily="34" charset="-122"/>
            </a:endParaRPr>
          </a:p>
        </p:txBody>
      </p:sp>
      <p:grpSp>
        <p:nvGrpSpPr>
          <p:cNvPr id="47" name="组合 70"/>
          <p:cNvGrpSpPr/>
          <p:nvPr/>
        </p:nvGrpSpPr>
        <p:grpSpPr bwMode="auto">
          <a:xfrm>
            <a:off x="3419872" y="2372347"/>
            <a:ext cx="2058988" cy="1416693"/>
            <a:chOff x="3590496" y="3418397"/>
            <a:chExt cx="2059838" cy="1416159"/>
          </a:xfrm>
        </p:grpSpPr>
        <p:sp>
          <p:nvSpPr>
            <p:cNvPr id="48" name="椭圆 47"/>
            <p:cNvSpPr/>
            <p:nvPr/>
          </p:nvSpPr>
          <p:spPr bwMode="auto">
            <a:xfrm>
              <a:off x="3951027" y="3418397"/>
              <a:ext cx="1332000" cy="1260000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5400000" scaled="0"/>
            </a:gradFill>
            <a:ln w="25400" algn="ctr">
              <a:noFill/>
              <a:miter lim="800000"/>
            </a:ln>
            <a:effectLst>
              <a:outerShdw blurRad="190500" algn="ctr" rotWithShape="0">
                <a:prstClr val="black">
                  <a:alpha val="40000"/>
                </a:prstClr>
              </a:outerShdw>
            </a:effectLst>
            <a:scene3d>
              <a:camera prst="perspectiveRelaxed" fov="2700000">
                <a:rot lat="18613194" lon="17964376" rev="4035771"/>
              </a:camera>
              <a:lightRig rig="flat" dir="t">
                <a:rot lat="0" lon="0" rev="7800000"/>
              </a:lightRig>
            </a:scene3d>
            <a:sp3d extrusionH="571500" contourW="19050">
              <a:bevelT prst="relaxedInset"/>
              <a:contourClr>
                <a:srgbClr val="A3E3FF"/>
              </a:contourClr>
            </a:sp3d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 bwMode="auto">
            <a:xfrm>
              <a:off x="3590496" y="3873629"/>
              <a:ext cx="2059838" cy="960927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>
              <a:spAutoFit/>
            </a:bodyPr>
            <a:lstStyle/>
            <a:p>
              <a:pPr algn="ctr" defTabSz="6851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zh-CN" altLang="zh-CN" sz="2000" b="1" dirty="0" smtClean="0">
                  <a:ln w="10160">
                    <a:noFill/>
                    <a:prstDash val="solid"/>
                  </a:ln>
                  <a:solidFill>
                    <a:schemeClr val="bg1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知识结构</a:t>
              </a:r>
              <a:endParaRPr kumimoji="1" lang="en-US" altLang="zh-CN" sz="2000" b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defTabSz="6851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zh-CN" altLang="zh-CN" sz="2000" b="1" dirty="0" smtClean="0">
                  <a:ln w="10160">
                    <a:noFill/>
                    <a:prstDash val="solid"/>
                  </a:ln>
                  <a:solidFill>
                    <a:schemeClr val="bg1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特征</a:t>
              </a:r>
              <a:endParaRPr kumimoji="1" lang="en-US" altLang="zh-CN" sz="20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5692524" y="3009726"/>
            <a:ext cx="2263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中职生</a:t>
            </a:r>
            <a:endParaRPr kumimoji="1" lang="en-US" altLang="zh-CN" b="1" dirty="0" smtClean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只</a:t>
            </a:r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注重专业技术培训</a:t>
            </a:r>
            <a:endParaRPr kumimoji="1" lang="zh-CN" altLang="en-US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331640" y="3009726"/>
            <a:ext cx="1872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高中生</a:t>
            </a:r>
            <a:endParaRPr kumimoji="1" lang="en-US" altLang="zh-CN" b="1" dirty="0" smtClean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高考成绩不理解</a:t>
            </a:r>
            <a:endParaRPr kumimoji="1" lang="zh-CN" altLang="en-US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内容占位符 2"/>
          <p:cNvSpPr>
            <a:spLocks noGrp="1"/>
          </p:cNvSpPr>
          <p:nvPr>
            <p:ph idx="1"/>
          </p:nvPr>
        </p:nvSpPr>
        <p:spPr>
          <a:xfrm>
            <a:off x="467360" y="1113155"/>
            <a:ext cx="7488555" cy="1569720"/>
          </a:xfrm>
        </p:spPr>
        <p:txBody>
          <a:bodyPr>
            <a:normAutofit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一、职业教育课程基本概念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（三）典型工作任务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第一节　职业教育课程概述</a:t>
            </a:r>
            <a:br>
              <a:rPr kumimoji="1" lang="en-US" altLang="zh-CN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5" name="右箭头 44"/>
          <p:cNvSpPr/>
          <p:nvPr/>
        </p:nvSpPr>
        <p:spPr>
          <a:xfrm>
            <a:off x="4968308" y="2947746"/>
            <a:ext cx="648000" cy="720000"/>
          </a:xfrm>
          <a:prstGeom prst="rightArrow">
            <a:avLst/>
          </a:prstGeom>
          <a:gradFill flip="none" rotWithShape="1">
            <a:gsLst>
              <a:gs pos="0">
                <a:srgbClr val="B4B4B4"/>
              </a:gs>
              <a:gs pos="100000">
                <a:srgbClr val="646464"/>
              </a:gs>
            </a:gsLst>
            <a:lin ang="5400000" scaled="1"/>
            <a:tileRect/>
          </a:gradFill>
          <a:ln w="25400" algn="ctr">
            <a:solidFill>
              <a:srgbClr val="646464"/>
            </a:solidFill>
            <a:miter lim="800000"/>
          </a:ln>
          <a:effectLst/>
          <a:scene3d>
            <a:camera prst="perspectiveRelaxedModerately">
              <a:rot lat="18000000" lon="0" rev="0"/>
            </a:camera>
            <a:lightRig rig="flat" dir="t"/>
          </a:scene3d>
          <a:sp3d extrusionH="203200">
            <a:bevelT prst="relaxedInset"/>
          </a:sp3d>
        </p:spPr>
        <p:txBody>
          <a:bodyPr wrap="none"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136525" algn="l"/>
              </a:tabLst>
              <a:defRPr/>
            </a:pPr>
            <a:endParaRPr lang="zh-CN" altLang="en-US" dirty="0">
              <a:solidFill>
                <a:schemeClr val="tx2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6" name="左箭头 45"/>
          <p:cNvSpPr/>
          <p:nvPr/>
        </p:nvSpPr>
        <p:spPr>
          <a:xfrm>
            <a:off x="3284318" y="2947746"/>
            <a:ext cx="648000" cy="720000"/>
          </a:xfrm>
          <a:prstGeom prst="leftArrow">
            <a:avLst>
              <a:gd name="adj1" fmla="val 55278"/>
              <a:gd name="adj2" fmla="val 50000"/>
            </a:avLst>
          </a:prstGeom>
          <a:gradFill flip="none" rotWithShape="1">
            <a:gsLst>
              <a:gs pos="0">
                <a:srgbClr val="B4B4B4"/>
              </a:gs>
              <a:gs pos="100000">
                <a:srgbClr val="646464"/>
              </a:gs>
            </a:gsLst>
            <a:lin ang="5400000" scaled="1"/>
            <a:tileRect/>
          </a:gradFill>
          <a:ln w="25400" algn="ctr">
            <a:solidFill>
              <a:srgbClr val="646464"/>
            </a:solidFill>
            <a:miter lim="800000"/>
          </a:ln>
          <a:effectLst/>
          <a:scene3d>
            <a:camera prst="perspectiveRelaxedModerately">
              <a:rot lat="18000000" lon="0" rev="0"/>
            </a:camera>
            <a:lightRig rig="flat" dir="t"/>
          </a:scene3d>
          <a:sp3d extrusionH="203200">
            <a:bevelT prst="relaxedInset"/>
          </a:sp3d>
        </p:spPr>
        <p:txBody>
          <a:bodyPr wrap="none"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136525" algn="l"/>
              </a:tabLst>
              <a:defRPr/>
            </a:pPr>
            <a:endParaRPr lang="zh-CN" altLang="en-US" dirty="0">
              <a:solidFill>
                <a:schemeClr val="tx2"/>
              </a:solidFill>
              <a:latin typeface="+mn-lt"/>
              <a:ea typeface="微软雅黑" panose="020B0503020204020204" pitchFamily="34" charset="-122"/>
            </a:endParaRPr>
          </a:p>
        </p:txBody>
      </p:sp>
      <p:grpSp>
        <p:nvGrpSpPr>
          <p:cNvPr id="47" name="组合 70"/>
          <p:cNvGrpSpPr/>
          <p:nvPr/>
        </p:nvGrpSpPr>
        <p:grpSpPr bwMode="auto">
          <a:xfrm>
            <a:off x="3419872" y="2372347"/>
            <a:ext cx="2058988" cy="1416693"/>
            <a:chOff x="3590496" y="3418397"/>
            <a:chExt cx="2059838" cy="1416159"/>
          </a:xfrm>
        </p:grpSpPr>
        <p:sp>
          <p:nvSpPr>
            <p:cNvPr id="48" name="椭圆 47"/>
            <p:cNvSpPr/>
            <p:nvPr/>
          </p:nvSpPr>
          <p:spPr bwMode="auto">
            <a:xfrm>
              <a:off x="3951027" y="3418397"/>
              <a:ext cx="1332000" cy="1260000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5400000" scaled="0"/>
            </a:gradFill>
            <a:ln w="25400" algn="ctr">
              <a:noFill/>
              <a:miter lim="800000"/>
            </a:ln>
            <a:effectLst>
              <a:outerShdw blurRad="190500" algn="ctr" rotWithShape="0">
                <a:prstClr val="black">
                  <a:alpha val="40000"/>
                </a:prstClr>
              </a:outerShdw>
            </a:effectLst>
            <a:scene3d>
              <a:camera prst="perspectiveRelaxed" fov="2700000">
                <a:rot lat="18613194" lon="17964376" rev="4035771"/>
              </a:camera>
              <a:lightRig rig="flat" dir="t">
                <a:rot lat="0" lon="0" rev="7800000"/>
              </a:lightRig>
            </a:scene3d>
            <a:sp3d extrusionH="571500" contourW="19050">
              <a:bevelT prst="relaxedInset"/>
              <a:contourClr>
                <a:srgbClr val="A3E3FF"/>
              </a:contourClr>
            </a:sp3d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 bwMode="auto">
            <a:xfrm>
              <a:off x="3590496" y="3873629"/>
              <a:ext cx="2059838" cy="960927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>
              <a:spAutoFit/>
            </a:bodyPr>
            <a:lstStyle/>
            <a:p>
              <a:pPr algn="ctr" defTabSz="6851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zh-CN" altLang="zh-CN" sz="2000" b="1" dirty="0" smtClean="0">
                  <a:ln w="10160">
                    <a:noFill/>
                    <a:prstDash val="solid"/>
                  </a:ln>
                  <a:solidFill>
                    <a:schemeClr val="bg1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知识结构</a:t>
              </a:r>
              <a:endParaRPr kumimoji="1" lang="en-US" altLang="zh-CN" sz="2000" b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defTabSz="6851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zh-CN" altLang="zh-CN" sz="2000" b="1" dirty="0" smtClean="0">
                  <a:ln w="10160">
                    <a:noFill/>
                    <a:prstDash val="solid"/>
                  </a:ln>
                  <a:solidFill>
                    <a:schemeClr val="bg1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特征</a:t>
              </a:r>
              <a:endParaRPr kumimoji="1" lang="en-US" altLang="zh-CN" sz="20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5692524" y="3009726"/>
            <a:ext cx="2263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中职生</a:t>
            </a:r>
            <a:endParaRPr kumimoji="1" lang="en-US" altLang="zh-CN" b="1" dirty="0" smtClean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只</a:t>
            </a:r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注重专业技术培训</a:t>
            </a:r>
            <a:endParaRPr kumimoji="1" lang="zh-CN" altLang="en-US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331640" y="3009726"/>
            <a:ext cx="1872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高中生</a:t>
            </a:r>
            <a:endParaRPr kumimoji="1" lang="en-US" altLang="zh-CN" b="1" dirty="0" smtClean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高考成绩不理解</a:t>
            </a:r>
            <a:endParaRPr kumimoji="1" lang="zh-CN" altLang="en-US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内容占位符 2"/>
          <p:cNvSpPr>
            <a:spLocks noGrp="1"/>
          </p:cNvSpPr>
          <p:nvPr>
            <p:ph idx="1"/>
          </p:nvPr>
        </p:nvSpPr>
        <p:spPr>
          <a:xfrm>
            <a:off x="467360" y="1151255"/>
            <a:ext cx="7488555" cy="1378585"/>
          </a:xfrm>
        </p:spPr>
        <p:txBody>
          <a:bodyPr>
            <a:normAutofit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一、职业教育课程基本概念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（四）学习领域与学习情境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第一节　职业教育课程概述</a:t>
            </a:r>
            <a:br>
              <a:rPr kumimoji="1" lang="en-US" altLang="zh-CN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5" name="右箭头 44"/>
          <p:cNvSpPr/>
          <p:nvPr/>
        </p:nvSpPr>
        <p:spPr>
          <a:xfrm>
            <a:off x="4968308" y="2947746"/>
            <a:ext cx="648000" cy="720000"/>
          </a:xfrm>
          <a:prstGeom prst="rightArrow">
            <a:avLst/>
          </a:prstGeom>
          <a:gradFill flip="none" rotWithShape="1">
            <a:gsLst>
              <a:gs pos="0">
                <a:srgbClr val="B4B4B4"/>
              </a:gs>
              <a:gs pos="100000">
                <a:srgbClr val="646464"/>
              </a:gs>
            </a:gsLst>
            <a:lin ang="5400000" scaled="1"/>
            <a:tileRect/>
          </a:gradFill>
          <a:ln w="25400" algn="ctr">
            <a:solidFill>
              <a:srgbClr val="646464"/>
            </a:solidFill>
            <a:miter lim="800000"/>
          </a:ln>
          <a:effectLst/>
          <a:scene3d>
            <a:camera prst="perspectiveRelaxedModerately">
              <a:rot lat="18000000" lon="0" rev="0"/>
            </a:camera>
            <a:lightRig rig="flat" dir="t"/>
          </a:scene3d>
          <a:sp3d extrusionH="203200">
            <a:bevelT prst="relaxedInset"/>
          </a:sp3d>
        </p:spPr>
        <p:txBody>
          <a:bodyPr wrap="none"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136525" algn="l"/>
              </a:tabLst>
              <a:defRPr/>
            </a:pPr>
            <a:endParaRPr lang="zh-CN" altLang="en-US" dirty="0">
              <a:solidFill>
                <a:schemeClr val="tx2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6" name="左箭头 45"/>
          <p:cNvSpPr/>
          <p:nvPr/>
        </p:nvSpPr>
        <p:spPr>
          <a:xfrm>
            <a:off x="3284318" y="2947746"/>
            <a:ext cx="648000" cy="720000"/>
          </a:xfrm>
          <a:prstGeom prst="leftArrow">
            <a:avLst>
              <a:gd name="adj1" fmla="val 55278"/>
              <a:gd name="adj2" fmla="val 50000"/>
            </a:avLst>
          </a:prstGeom>
          <a:gradFill flip="none" rotWithShape="1">
            <a:gsLst>
              <a:gs pos="0">
                <a:srgbClr val="B4B4B4"/>
              </a:gs>
              <a:gs pos="100000">
                <a:srgbClr val="646464"/>
              </a:gs>
            </a:gsLst>
            <a:lin ang="5400000" scaled="1"/>
            <a:tileRect/>
          </a:gradFill>
          <a:ln w="25400" algn="ctr">
            <a:solidFill>
              <a:srgbClr val="646464"/>
            </a:solidFill>
            <a:miter lim="800000"/>
          </a:ln>
          <a:effectLst/>
          <a:scene3d>
            <a:camera prst="perspectiveRelaxedModerately">
              <a:rot lat="18000000" lon="0" rev="0"/>
            </a:camera>
            <a:lightRig rig="flat" dir="t"/>
          </a:scene3d>
          <a:sp3d extrusionH="203200">
            <a:bevelT prst="relaxedInset"/>
          </a:sp3d>
        </p:spPr>
        <p:txBody>
          <a:bodyPr wrap="none"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136525" algn="l"/>
              </a:tabLst>
              <a:defRPr/>
            </a:pPr>
            <a:endParaRPr lang="zh-CN" altLang="en-US" dirty="0">
              <a:solidFill>
                <a:schemeClr val="tx2"/>
              </a:solidFill>
              <a:latin typeface="+mn-lt"/>
              <a:ea typeface="微软雅黑" panose="020B0503020204020204" pitchFamily="34" charset="-122"/>
            </a:endParaRPr>
          </a:p>
        </p:txBody>
      </p:sp>
      <p:grpSp>
        <p:nvGrpSpPr>
          <p:cNvPr id="47" name="组合 70"/>
          <p:cNvGrpSpPr/>
          <p:nvPr/>
        </p:nvGrpSpPr>
        <p:grpSpPr bwMode="auto">
          <a:xfrm>
            <a:off x="3419872" y="2372347"/>
            <a:ext cx="2058988" cy="1416693"/>
            <a:chOff x="3590496" y="3418397"/>
            <a:chExt cx="2059838" cy="1416159"/>
          </a:xfrm>
        </p:grpSpPr>
        <p:sp>
          <p:nvSpPr>
            <p:cNvPr id="48" name="椭圆 47"/>
            <p:cNvSpPr/>
            <p:nvPr/>
          </p:nvSpPr>
          <p:spPr bwMode="auto">
            <a:xfrm>
              <a:off x="3951027" y="3418397"/>
              <a:ext cx="1332000" cy="1260000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5400000" scaled="0"/>
            </a:gradFill>
            <a:ln w="25400" algn="ctr">
              <a:noFill/>
              <a:miter lim="800000"/>
            </a:ln>
            <a:effectLst>
              <a:outerShdw blurRad="190500" algn="ctr" rotWithShape="0">
                <a:prstClr val="black">
                  <a:alpha val="40000"/>
                </a:prstClr>
              </a:outerShdw>
            </a:effectLst>
            <a:scene3d>
              <a:camera prst="perspectiveRelaxed" fov="2700000">
                <a:rot lat="18613194" lon="17964376" rev="4035771"/>
              </a:camera>
              <a:lightRig rig="flat" dir="t">
                <a:rot lat="0" lon="0" rev="7800000"/>
              </a:lightRig>
            </a:scene3d>
            <a:sp3d extrusionH="571500" contourW="19050">
              <a:bevelT prst="relaxedInset"/>
              <a:contourClr>
                <a:srgbClr val="A3E3FF"/>
              </a:contourClr>
            </a:sp3d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 bwMode="auto">
            <a:xfrm>
              <a:off x="3590496" y="3873629"/>
              <a:ext cx="2059838" cy="960927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>
              <a:spAutoFit/>
            </a:bodyPr>
            <a:lstStyle/>
            <a:p>
              <a:pPr algn="ctr" defTabSz="6851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zh-CN" altLang="zh-CN" sz="2000" b="1" dirty="0" smtClean="0">
                  <a:ln w="10160">
                    <a:noFill/>
                    <a:prstDash val="solid"/>
                  </a:ln>
                  <a:solidFill>
                    <a:schemeClr val="bg1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知识结构</a:t>
              </a:r>
              <a:endParaRPr kumimoji="1" lang="en-US" altLang="zh-CN" sz="2000" b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defTabSz="6851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zh-CN" altLang="zh-CN" sz="2000" b="1" dirty="0" smtClean="0">
                  <a:ln w="10160">
                    <a:noFill/>
                    <a:prstDash val="solid"/>
                  </a:ln>
                  <a:solidFill>
                    <a:schemeClr val="bg1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特征</a:t>
              </a:r>
              <a:endParaRPr kumimoji="1" lang="en-US" altLang="zh-CN" sz="20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5692524" y="3009726"/>
            <a:ext cx="2263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中职生</a:t>
            </a:r>
            <a:endParaRPr kumimoji="1" lang="en-US" altLang="zh-CN" b="1" dirty="0" smtClean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只</a:t>
            </a:r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注重专业技术培训</a:t>
            </a:r>
            <a:endParaRPr kumimoji="1" lang="zh-CN" altLang="en-US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331640" y="3009726"/>
            <a:ext cx="1872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高中生</a:t>
            </a:r>
            <a:endParaRPr kumimoji="1" lang="en-US" altLang="zh-CN" b="1" dirty="0" smtClean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高考成绩不理解</a:t>
            </a:r>
            <a:endParaRPr kumimoji="1" lang="zh-CN" altLang="en-US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内容占位符 2"/>
          <p:cNvSpPr>
            <a:spLocks noGrp="1"/>
          </p:cNvSpPr>
          <p:nvPr>
            <p:ph idx="1"/>
          </p:nvPr>
        </p:nvSpPr>
        <p:spPr>
          <a:xfrm>
            <a:off x="467360" y="1202055"/>
            <a:ext cx="7488555" cy="1379855"/>
          </a:xfrm>
        </p:spPr>
        <p:txBody>
          <a:bodyPr>
            <a:normAutofit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一、职业教育课程基本概念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（五）工作过程与工作过程知识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第一节　职业教育课程概述</a:t>
            </a:r>
            <a:br>
              <a:rPr kumimoji="1" lang="en-US" altLang="zh-CN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99592" y="1628800"/>
            <a:ext cx="7488832" cy="4525963"/>
          </a:xfrm>
        </p:spPr>
        <p:txBody>
          <a:bodyPr>
            <a:normAutofit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二、职业教育课程基本特征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just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实践表明，职业教育的教育对象，主要具有</a:t>
            </a: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形象思维的特点</a:t>
            </a:r>
            <a:r>
              <a:rPr kumimoji="1" lang="zh-CN" altLang="en-US" sz="24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。不论是在技工学校、职业高中、中专学校、职业中专等中等职业学校，还是在职业技术学院等高等职业学校学习的学生，与相应层次的普通高中以及普通高等学校专科、本科的学生相比，是同一层次不同类型的人才，没有智力的高低贵贱之分，只有智能的结构域智力类型的不同。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第一节　职业教育课程概述</a:t>
            </a:r>
            <a:br>
              <a:rPr kumimoji="1" lang="en-US" altLang="zh-CN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99728" y="1494159"/>
            <a:ext cx="7560840" cy="782714"/>
          </a:xfrm>
        </p:spPr>
        <p:txBody>
          <a:bodyPr>
            <a:normAutofit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三、当代职业教育主要课程模式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just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kumimoji="1" lang="en-US" altLang="zh-CN" sz="2400" b="1" dirty="0" smtClean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155692" y="3023900"/>
            <a:ext cx="2676380" cy="2650522"/>
            <a:chOff x="4266321" y="2123358"/>
            <a:chExt cx="2676380" cy="2650522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5" name="组合 4"/>
            <p:cNvGrpSpPr/>
            <p:nvPr/>
          </p:nvGrpSpPr>
          <p:grpSpPr>
            <a:xfrm>
              <a:off x="4298837" y="3317839"/>
              <a:ext cx="1443175" cy="1443064"/>
              <a:chOff x="1374414" y="3158552"/>
              <a:chExt cx="1995967" cy="1995814"/>
            </a:xfrm>
            <a:effectLst/>
          </p:grpSpPr>
          <p:sp>
            <p:nvSpPr>
              <p:cNvPr id="23" name="任意多边形 105"/>
              <p:cNvSpPr/>
              <p:nvPr/>
            </p:nvSpPr>
            <p:spPr>
              <a:xfrm>
                <a:off x="1374414" y="3158552"/>
                <a:ext cx="1995967" cy="1995814"/>
              </a:xfrm>
              <a:custGeom>
                <a:avLst/>
                <a:gdLst>
                  <a:gd name="connsiteX0" fmla="*/ 823343 w 1995967"/>
                  <a:gd name="connsiteY0" fmla="*/ 0 h 1995814"/>
                  <a:gd name="connsiteX1" fmla="*/ 823343 w 1995967"/>
                  <a:gd name="connsiteY1" fmla="*/ 191828 h 1995814"/>
                  <a:gd name="connsiteX2" fmla="*/ 765048 w 1995967"/>
                  <a:gd name="connsiteY2" fmla="*/ 203341 h 1995814"/>
                  <a:gd name="connsiteX3" fmla="*/ 179310 w 1995967"/>
                  <a:gd name="connsiteY3" fmla="*/ 989313 h 1995814"/>
                  <a:gd name="connsiteX4" fmla="*/ 999207 w 1995967"/>
                  <a:gd name="connsiteY4" fmla="*/ 1809210 h 1995814"/>
                  <a:gd name="connsiteX5" fmla="*/ 1762234 w 1995967"/>
                  <a:gd name="connsiteY5" fmla="*/ 1289948 h 1995814"/>
                  <a:gd name="connsiteX6" fmla="*/ 1797922 w 1995967"/>
                  <a:gd name="connsiteY6" fmla="*/ 1169789 h 1995814"/>
                  <a:gd name="connsiteX7" fmla="*/ 1995967 w 1995967"/>
                  <a:gd name="connsiteY7" fmla="*/ 1169789 h 1995814"/>
                  <a:gd name="connsiteX8" fmla="*/ 1992553 w 1995967"/>
                  <a:gd name="connsiteY8" fmla="*/ 1192158 h 1995814"/>
                  <a:gd name="connsiteX9" fmla="*/ 1006501 w 1995967"/>
                  <a:gd name="connsiteY9" fmla="*/ 1995814 h 1995814"/>
                  <a:gd name="connsiteX10" fmla="*/ 0 w 1995967"/>
                  <a:gd name="connsiteY10" fmla="*/ 989313 h 1995814"/>
                  <a:gd name="connsiteX11" fmla="*/ 809805 w 1995967"/>
                  <a:gd name="connsiteY11" fmla="*/ 2023 h 1995814"/>
                  <a:gd name="connsiteX12" fmla="*/ 823343 w 1995967"/>
                  <a:gd name="connsiteY12" fmla="*/ 0 h 1995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995967" h="1995814">
                    <a:moveTo>
                      <a:pt x="823343" y="0"/>
                    </a:moveTo>
                    <a:lnTo>
                      <a:pt x="823343" y="191828"/>
                    </a:lnTo>
                    <a:lnTo>
                      <a:pt x="765048" y="203341"/>
                    </a:lnTo>
                    <a:cubicBezTo>
                      <a:pt x="426324" y="304105"/>
                      <a:pt x="179310" y="617863"/>
                      <a:pt x="179310" y="989313"/>
                    </a:cubicBezTo>
                    <a:cubicBezTo>
                      <a:pt x="179310" y="1442129"/>
                      <a:pt x="546391" y="1809210"/>
                      <a:pt x="999207" y="1809210"/>
                    </a:cubicBezTo>
                    <a:cubicBezTo>
                      <a:pt x="1345896" y="1809210"/>
                      <a:pt x="1642327" y="1594034"/>
                      <a:pt x="1762234" y="1289948"/>
                    </a:cubicBezTo>
                    <a:lnTo>
                      <a:pt x="1797922" y="1169789"/>
                    </a:lnTo>
                    <a:lnTo>
                      <a:pt x="1995967" y="1169789"/>
                    </a:lnTo>
                    <a:lnTo>
                      <a:pt x="1992553" y="1192158"/>
                    </a:lnTo>
                    <a:cubicBezTo>
                      <a:pt x="1898701" y="1650804"/>
                      <a:pt x="1492891" y="1995814"/>
                      <a:pt x="1006501" y="1995814"/>
                    </a:cubicBezTo>
                    <a:cubicBezTo>
                      <a:pt x="450626" y="1995814"/>
                      <a:pt x="0" y="1545188"/>
                      <a:pt x="0" y="989313"/>
                    </a:cubicBezTo>
                    <a:cubicBezTo>
                      <a:pt x="0" y="500752"/>
                      <a:pt x="348098" y="93492"/>
                      <a:pt x="809805" y="2023"/>
                    </a:cubicBezTo>
                    <a:lnTo>
                      <a:pt x="823343" y="0"/>
                    </a:lnTo>
                    <a:close/>
                  </a:path>
                </a:pathLst>
              </a:custGeom>
              <a:gradFill>
                <a:gsLst>
                  <a:gs pos="26000">
                    <a:srgbClr val="93C926"/>
                  </a:gs>
                  <a:gs pos="67000">
                    <a:srgbClr val="9BCD36"/>
                  </a:gs>
                  <a:gs pos="100000">
                    <a:srgbClr val="99CD35"/>
                  </a:gs>
                  <a:gs pos="0">
                    <a:srgbClr val="BEDF83"/>
                  </a:gs>
                </a:gsLst>
                <a:lin ang="4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任意多边形 106"/>
              <p:cNvSpPr/>
              <p:nvPr/>
            </p:nvSpPr>
            <p:spPr>
              <a:xfrm>
                <a:off x="1522923" y="3338568"/>
                <a:ext cx="1657435" cy="1637196"/>
              </a:xfrm>
              <a:custGeom>
                <a:avLst/>
                <a:gdLst>
                  <a:gd name="connsiteX0" fmla="*/ 673979 w 1657435"/>
                  <a:gd name="connsiteY0" fmla="*/ 0 h 1637196"/>
                  <a:gd name="connsiteX1" fmla="*/ 673979 w 1657435"/>
                  <a:gd name="connsiteY1" fmla="*/ 171043 h 1637196"/>
                  <a:gd name="connsiteX2" fmla="*/ 599855 w 1657435"/>
                  <a:gd name="connsiteY2" fmla="*/ 192721 h 1637196"/>
                  <a:gd name="connsiteX3" fmla="*/ 172929 w 1657435"/>
                  <a:gd name="connsiteY3" fmla="*/ 810472 h 1637196"/>
                  <a:gd name="connsiteX4" fmla="*/ 847031 w 1657435"/>
                  <a:gd name="connsiteY4" fmla="*/ 1474265 h 1637196"/>
                  <a:gd name="connsiteX5" fmla="*/ 1468158 w 1657435"/>
                  <a:gd name="connsiteY5" fmla="*/ 1068850 h 1637196"/>
                  <a:gd name="connsiteX6" fmla="*/ 1492242 w 1657435"/>
                  <a:gd name="connsiteY6" fmla="*/ 992451 h 1637196"/>
                  <a:gd name="connsiteX7" fmla="*/ 1657435 w 1657435"/>
                  <a:gd name="connsiteY7" fmla="*/ 992451 h 1637196"/>
                  <a:gd name="connsiteX8" fmla="*/ 1620891 w 1657435"/>
                  <a:gd name="connsiteY8" fmla="*/ 1113610 h 1637196"/>
                  <a:gd name="connsiteX9" fmla="*/ 839562 w 1657435"/>
                  <a:gd name="connsiteY9" fmla="*/ 1637196 h 1637196"/>
                  <a:gd name="connsiteX10" fmla="*/ 0 w 1657435"/>
                  <a:gd name="connsiteY10" fmla="*/ 810472 h 1637196"/>
                  <a:gd name="connsiteX11" fmla="*/ 670361 w 1657435"/>
                  <a:gd name="connsiteY11" fmla="*/ 544 h 1637196"/>
                  <a:gd name="connsiteX12" fmla="*/ 673979 w 1657435"/>
                  <a:gd name="connsiteY12" fmla="*/ 0 h 1637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57435" h="1637196">
                    <a:moveTo>
                      <a:pt x="673979" y="0"/>
                    </a:moveTo>
                    <a:lnTo>
                      <a:pt x="673979" y="171043"/>
                    </a:lnTo>
                    <a:lnTo>
                      <a:pt x="599855" y="192721"/>
                    </a:lnTo>
                    <a:cubicBezTo>
                      <a:pt x="349842" y="289799"/>
                      <a:pt x="172929" y="529791"/>
                      <a:pt x="172929" y="810472"/>
                    </a:cubicBezTo>
                    <a:cubicBezTo>
                      <a:pt x="172929" y="1177075"/>
                      <a:pt x="474735" y="1474265"/>
                      <a:pt x="847031" y="1474265"/>
                    </a:cubicBezTo>
                    <a:cubicBezTo>
                      <a:pt x="1126253" y="1474265"/>
                      <a:pt x="1365824" y="1307096"/>
                      <a:pt x="1468158" y="1068850"/>
                    </a:cubicBezTo>
                    <a:lnTo>
                      <a:pt x="1492242" y="992451"/>
                    </a:lnTo>
                    <a:lnTo>
                      <a:pt x="1657435" y="992451"/>
                    </a:lnTo>
                    <a:lnTo>
                      <a:pt x="1620891" y="1113610"/>
                    </a:lnTo>
                    <a:cubicBezTo>
                      <a:pt x="1498108" y="1420228"/>
                      <a:pt x="1194567" y="1637196"/>
                      <a:pt x="839562" y="1637196"/>
                    </a:cubicBezTo>
                    <a:cubicBezTo>
                      <a:pt x="375885" y="1637196"/>
                      <a:pt x="0" y="1267058"/>
                      <a:pt x="0" y="810472"/>
                    </a:cubicBezTo>
                    <a:cubicBezTo>
                      <a:pt x="0" y="410959"/>
                      <a:pt x="287787" y="77633"/>
                      <a:pt x="670361" y="544"/>
                    </a:cubicBezTo>
                    <a:lnTo>
                      <a:pt x="673979" y="0"/>
                    </a:lnTo>
                    <a:close/>
                  </a:path>
                </a:pathLst>
              </a:custGeom>
              <a:gradFill>
                <a:gsLst>
                  <a:gs pos="100000">
                    <a:srgbClr val="B1D96A"/>
                  </a:gs>
                  <a:gs pos="0">
                    <a:srgbClr val="A3D14B"/>
                  </a:gs>
                  <a:gs pos="22000">
                    <a:srgbClr val="B8DC7A"/>
                  </a:gs>
                  <a:gs pos="60000">
                    <a:srgbClr val="B1D968"/>
                  </a:gs>
                  <a:gs pos="40000">
                    <a:srgbClr val="B9DC74"/>
                  </a:gs>
                </a:gsLst>
                <a:lin ang="6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10800000">
              <a:off x="5473342" y="3330706"/>
              <a:ext cx="1469359" cy="1443174"/>
              <a:chOff x="1381561" y="1506538"/>
              <a:chExt cx="2032181" cy="1995967"/>
            </a:xfrm>
            <a:effectLst/>
          </p:grpSpPr>
          <p:sp>
            <p:nvSpPr>
              <p:cNvPr id="20" name="任意多边形 102"/>
              <p:cNvSpPr/>
              <p:nvPr/>
            </p:nvSpPr>
            <p:spPr>
              <a:xfrm>
                <a:off x="1560162" y="1655046"/>
                <a:ext cx="1653448" cy="1657435"/>
              </a:xfrm>
              <a:custGeom>
                <a:avLst/>
                <a:gdLst>
                  <a:gd name="connsiteX0" fmla="*/ 806018 w 1612036"/>
                  <a:gd name="connsiteY0" fmla="*/ 0 h 1591212"/>
                  <a:gd name="connsiteX1" fmla="*/ 1612036 w 1612036"/>
                  <a:gd name="connsiteY1" fmla="*/ 806018 h 1591212"/>
                  <a:gd name="connsiteX2" fmla="*/ 1452463 w 1612036"/>
                  <a:gd name="connsiteY2" fmla="*/ 806018 h 1591212"/>
                  <a:gd name="connsiteX3" fmla="*/ 1440038 w 1612036"/>
                  <a:gd name="connsiteY3" fmla="*/ 682761 h 1591212"/>
                  <a:gd name="connsiteX4" fmla="*/ 806018 w 1612036"/>
                  <a:gd name="connsiteY4" fmla="*/ 166020 h 1591212"/>
                  <a:gd name="connsiteX5" fmla="*/ 158850 w 1612036"/>
                  <a:gd name="connsiteY5" fmla="*/ 813188 h 1591212"/>
                  <a:gd name="connsiteX6" fmla="*/ 554111 w 1612036"/>
                  <a:gd name="connsiteY6" fmla="*/ 1409498 h 1591212"/>
                  <a:gd name="connsiteX7" fmla="*/ 628597 w 1612036"/>
                  <a:gd name="connsiteY7" fmla="*/ 1432620 h 1591212"/>
                  <a:gd name="connsiteX8" fmla="*/ 628597 w 1612036"/>
                  <a:gd name="connsiteY8" fmla="*/ 1591212 h 1591212"/>
                  <a:gd name="connsiteX9" fmla="*/ 510472 w 1612036"/>
                  <a:gd name="connsiteY9" fmla="*/ 1556128 h 1591212"/>
                  <a:gd name="connsiteX10" fmla="*/ 0 w 1612036"/>
                  <a:gd name="connsiteY10" fmla="*/ 806018 h 1591212"/>
                  <a:gd name="connsiteX11" fmla="*/ 806018 w 1612036"/>
                  <a:gd name="connsiteY11" fmla="*/ 0 h 1591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12036" h="1591212">
                    <a:moveTo>
                      <a:pt x="806018" y="0"/>
                    </a:moveTo>
                    <a:cubicBezTo>
                      <a:pt x="1251169" y="0"/>
                      <a:pt x="1612036" y="360867"/>
                      <a:pt x="1612036" y="806018"/>
                    </a:cubicBezTo>
                    <a:lnTo>
                      <a:pt x="1452463" y="806018"/>
                    </a:lnTo>
                    <a:lnTo>
                      <a:pt x="1440038" y="682761"/>
                    </a:lnTo>
                    <a:cubicBezTo>
                      <a:pt x="1379692" y="387858"/>
                      <a:pt x="1118762" y="166020"/>
                      <a:pt x="806018" y="166020"/>
                    </a:cubicBezTo>
                    <a:cubicBezTo>
                      <a:pt x="448597" y="166020"/>
                      <a:pt x="158850" y="455767"/>
                      <a:pt x="158850" y="813188"/>
                    </a:cubicBezTo>
                    <a:cubicBezTo>
                      <a:pt x="158850" y="1081254"/>
                      <a:pt x="321832" y="1311253"/>
                      <a:pt x="554111" y="1409498"/>
                    </a:cubicBezTo>
                    <a:lnTo>
                      <a:pt x="628597" y="1432620"/>
                    </a:lnTo>
                    <a:lnTo>
                      <a:pt x="628597" y="1591212"/>
                    </a:lnTo>
                    <a:lnTo>
                      <a:pt x="510472" y="1556128"/>
                    </a:lnTo>
                    <a:cubicBezTo>
                      <a:pt x="211534" y="1438251"/>
                      <a:pt x="0" y="1146838"/>
                      <a:pt x="0" y="806018"/>
                    </a:cubicBezTo>
                    <a:cubicBezTo>
                      <a:pt x="0" y="360867"/>
                      <a:pt x="360867" y="0"/>
                      <a:pt x="806018" y="0"/>
                    </a:cubicBezTo>
                    <a:close/>
                  </a:path>
                </a:pathLst>
              </a:custGeom>
              <a:gradFill>
                <a:gsLst>
                  <a:gs pos="60000">
                    <a:srgbClr val="96DEDA"/>
                  </a:gs>
                  <a:gs pos="98000">
                    <a:srgbClr val="4CCABF"/>
                  </a:gs>
                  <a:gs pos="82000">
                    <a:srgbClr val="5ECBC6"/>
                  </a:gs>
                  <a:gs pos="47000">
                    <a:srgbClr val="BFECE9"/>
                  </a:gs>
                </a:gsLst>
                <a:lin ang="6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任意多边形 103"/>
              <p:cNvSpPr/>
              <p:nvPr/>
            </p:nvSpPr>
            <p:spPr>
              <a:xfrm>
                <a:off x="1381561" y="1506538"/>
                <a:ext cx="2032181" cy="1995967"/>
              </a:xfrm>
              <a:custGeom>
                <a:avLst/>
                <a:gdLst>
                  <a:gd name="connsiteX0" fmla="*/ 1006501 w 2032181"/>
                  <a:gd name="connsiteY0" fmla="*/ 0 h 1995967"/>
                  <a:gd name="connsiteX1" fmla="*/ 2007805 w 2032181"/>
                  <a:gd name="connsiteY1" fmla="*/ 903592 h 1995967"/>
                  <a:gd name="connsiteX2" fmla="*/ 2011864 w 2032181"/>
                  <a:gd name="connsiteY2" fmla="*/ 983976 h 1995967"/>
                  <a:gd name="connsiteX3" fmla="*/ 2032181 w 2032181"/>
                  <a:gd name="connsiteY3" fmla="*/ 983976 h 1995967"/>
                  <a:gd name="connsiteX4" fmla="*/ 2012976 w 2032181"/>
                  <a:gd name="connsiteY4" fmla="*/ 1006011 h 1995967"/>
                  <a:gd name="connsiteX5" fmla="*/ 2013001 w 2032181"/>
                  <a:gd name="connsiteY5" fmla="*/ 1006501 h 1995967"/>
                  <a:gd name="connsiteX6" fmla="*/ 2012550 w 2032181"/>
                  <a:gd name="connsiteY6" fmla="*/ 1006501 h 1995967"/>
                  <a:gd name="connsiteX7" fmla="*/ 1828106 w 2032181"/>
                  <a:gd name="connsiteY7" fmla="*/ 1218129 h 1995967"/>
                  <a:gd name="connsiteX8" fmla="*/ 1820114 w 2032181"/>
                  <a:gd name="connsiteY8" fmla="*/ 1220967 h 1995967"/>
                  <a:gd name="connsiteX9" fmla="*/ 1812497 w 2032181"/>
                  <a:gd name="connsiteY9" fmla="*/ 1006501 h 1995967"/>
                  <a:gd name="connsiteX10" fmla="*/ 1664812 w 2032181"/>
                  <a:gd name="connsiteY10" fmla="*/ 1006501 h 1995967"/>
                  <a:gd name="connsiteX11" fmla="*/ 1664077 w 2032181"/>
                  <a:gd name="connsiteY11" fmla="*/ 999207 h 1995967"/>
                  <a:gd name="connsiteX12" fmla="*/ 1812238 w 2032181"/>
                  <a:gd name="connsiteY12" fmla="*/ 999207 h 1995967"/>
                  <a:gd name="connsiteX13" fmla="*/ 1811697 w 2032181"/>
                  <a:gd name="connsiteY13" fmla="*/ 983976 h 1995967"/>
                  <a:gd name="connsiteX14" fmla="*/ 1825628 w 2032181"/>
                  <a:gd name="connsiteY14" fmla="*/ 983976 h 1995967"/>
                  <a:gd name="connsiteX15" fmla="*/ 1822164 w 2032181"/>
                  <a:gd name="connsiteY15" fmla="*/ 915378 h 1995967"/>
                  <a:gd name="connsiteX16" fmla="*/ 1006501 w 2032181"/>
                  <a:gd name="connsiteY16" fmla="*/ 179310 h 1995967"/>
                  <a:gd name="connsiteX17" fmla="*/ 186604 w 2032181"/>
                  <a:gd name="connsiteY17" fmla="*/ 999207 h 1995967"/>
                  <a:gd name="connsiteX18" fmla="*/ 705866 w 2032181"/>
                  <a:gd name="connsiteY18" fmla="*/ 1762234 h 1995967"/>
                  <a:gd name="connsiteX19" fmla="*/ 826025 w 2032181"/>
                  <a:gd name="connsiteY19" fmla="*/ 1797922 h 1995967"/>
                  <a:gd name="connsiteX20" fmla="*/ 826025 w 2032181"/>
                  <a:gd name="connsiteY20" fmla="*/ 1995967 h 1995967"/>
                  <a:gd name="connsiteX21" fmla="*/ 803656 w 2032181"/>
                  <a:gd name="connsiteY21" fmla="*/ 1992553 h 1995967"/>
                  <a:gd name="connsiteX22" fmla="*/ 0 w 2032181"/>
                  <a:gd name="connsiteY22" fmla="*/ 1006501 h 1995967"/>
                  <a:gd name="connsiteX23" fmla="*/ 1006501 w 2032181"/>
                  <a:gd name="connsiteY23" fmla="*/ 0 h 1995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032181" h="1995967">
                    <a:moveTo>
                      <a:pt x="1006501" y="0"/>
                    </a:moveTo>
                    <a:cubicBezTo>
                      <a:pt x="1527633" y="0"/>
                      <a:pt x="1956262" y="396058"/>
                      <a:pt x="2007805" y="903592"/>
                    </a:cubicBezTo>
                    <a:lnTo>
                      <a:pt x="2011864" y="983976"/>
                    </a:lnTo>
                    <a:lnTo>
                      <a:pt x="2032181" y="983976"/>
                    </a:lnTo>
                    <a:lnTo>
                      <a:pt x="2012976" y="1006011"/>
                    </a:lnTo>
                    <a:lnTo>
                      <a:pt x="2013001" y="1006501"/>
                    </a:lnTo>
                    <a:lnTo>
                      <a:pt x="2012550" y="1006501"/>
                    </a:lnTo>
                    <a:lnTo>
                      <a:pt x="1828106" y="1218129"/>
                    </a:lnTo>
                    <a:lnTo>
                      <a:pt x="1820114" y="1220967"/>
                    </a:lnTo>
                    <a:lnTo>
                      <a:pt x="1812497" y="1006501"/>
                    </a:lnTo>
                    <a:lnTo>
                      <a:pt x="1664812" y="1006501"/>
                    </a:lnTo>
                    <a:lnTo>
                      <a:pt x="1664077" y="999207"/>
                    </a:lnTo>
                    <a:lnTo>
                      <a:pt x="1812238" y="999207"/>
                    </a:lnTo>
                    <a:lnTo>
                      <a:pt x="1811697" y="983976"/>
                    </a:lnTo>
                    <a:lnTo>
                      <a:pt x="1825628" y="983976"/>
                    </a:lnTo>
                    <a:lnTo>
                      <a:pt x="1822164" y="915378"/>
                    </a:lnTo>
                    <a:cubicBezTo>
                      <a:pt x="1780177" y="501940"/>
                      <a:pt x="1431016" y="179310"/>
                      <a:pt x="1006501" y="179310"/>
                    </a:cubicBezTo>
                    <a:cubicBezTo>
                      <a:pt x="553685" y="179310"/>
                      <a:pt x="186604" y="546391"/>
                      <a:pt x="186604" y="999207"/>
                    </a:cubicBezTo>
                    <a:cubicBezTo>
                      <a:pt x="186604" y="1345896"/>
                      <a:pt x="401780" y="1642327"/>
                      <a:pt x="705866" y="1762234"/>
                    </a:cubicBezTo>
                    <a:lnTo>
                      <a:pt x="826025" y="1797922"/>
                    </a:lnTo>
                    <a:lnTo>
                      <a:pt x="826025" y="1995967"/>
                    </a:lnTo>
                    <a:lnTo>
                      <a:pt x="803656" y="1992553"/>
                    </a:lnTo>
                    <a:cubicBezTo>
                      <a:pt x="345010" y="1898701"/>
                      <a:pt x="0" y="1492891"/>
                      <a:pt x="0" y="1006501"/>
                    </a:cubicBezTo>
                    <a:cubicBezTo>
                      <a:pt x="0" y="450626"/>
                      <a:pt x="450626" y="0"/>
                      <a:pt x="1006501" y="0"/>
                    </a:cubicBezTo>
                    <a:close/>
                  </a:path>
                </a:pathLst>
              </a:custGeom>
              <a:gradFill>
                <a:gsLst>
                  <a:gs pos="21000">
                    <a:srgbClr val="82DDD6"/>
                  </a:gs>
                  <a:gs pos="100000">
                    <a:srgbClr val="30A4A1"/>
                  </a:gs>
                  <a:gs pos="75000">
                    <a:srgbClr val="38A6A3"/>
                  </a:gs>
                  <a:gs pos="0">
                    <a:srgbClr val="71D2CE"/>
                  </a:gs>
                </a:gsLst>
                <a:lin ang="4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任意多边形 104"/>
              <p:cNvSpPr/>
              <p:nvPr/>
            </p:nvSpPr>
            <p:spPr>
              <a:xfrm>
                <a:off x="3023537" y="2486307"/>
                <a:ext cx="178966" cy="266321"/>
              </a:xfrm>
              <a:custGeom>
                <a:avLst/>
                <a:gdLst>
                  <a:gd name="connsiteX0" fmla="*/ 0 w 162748"/>
                  <a:gd name="connsiteY0" fmla="*/ 0 h 205310"/>
                  <a:gd name="connsiteX1" fmla="*/ 162748 w 162748"/>
                  <a:gd name="connsiteY1" fmla="*/ 0 h 205310"/>
                  <a:gd name="connsiteX2" fmla="*/ 162748 w 162748"/>
                  <a:gd name="connsiteY2" fmla="*/ 205310 h 205310"/>
                  <a:gd name="connsiteX3" fmla="*/ 0 w 162748"/>
                  <a:gd name="connsiteY3" fmla="*/ 0 h 205310"/>
                  <a:gd name="connsiteX0-1" fmla="*/ 0 w 174279"/>
                  <a:gd name="connsiteY0-2" fmla="*/ 0 h 212691"/>
                  <a:gd name="connsiteX1-3" fmla="*/ 162748 w 174279"/>
                  <a:gd name="connsiteY1-4" fmla="*/ 0 h 212691"/>
                  <a:gd name="connsiteX2-5" fmla="*/ 174279 w 174279"/>
                  <a:gd name="connsiteY2-6" fmla="*/ 212691 h 212691"/>
                  <a:gd name="connsiteX3-7" fmla="*/ 0 w 174279"/>
                  <a:gd name="connsiteY3-8" fmla="*/ 0 h 212691"/>
                  <a:gd name="connsiteX0-9" fmla="*/ 0 w 163435"/>
                  <a:gd name="connsiteY0-10" fmla="*/ 0 h 233516"/>
                  <a:gd name="connsiteX1-11" fmla="*/ 162748 w 163435"/>
                  <a:gd name="connsiteY1-12" fmla="*/ 0 h 233516"/>
                  <a:gd name="connsiteX2-13" fmla="*/ 163435 w 163435"/>
                  <a:gd name="connsiteY2-14" fmla="*/ 233516 h 233516"/>
                  <a:gd name="connsiteX3-15" fmla="*/ 0 w 163435"/>
                  <a:gd name="connsiteY3-16" fmla="*/ 0 h 23351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63435" h="233516">
                    <a:moveTo>
                      <a:pt x="0" y="0"/>
                    </a:moveTo>
                    <a:lnTo>
                      <a:pt x="162748" y="0"/>
                    </a:lnTo>
                    <a:lnTo>
                      <a:pt x="163435" y="233516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100000">
                    <a:srgbClr val="BFECE9"/>
                  </a:gs>
                  <a:gs pos="0">
                    <a:srgbClr val="BFECE9"/>
                  </a:gs>
                </a:gsLst>
                <a:lin ang="6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5400000">
              <a:off x="5469262" y="2142795"/>
              <a:ext cx="1469359" cy="1443175"/>
              <a:chOff x="1381561" y="1506538"/>
              <a:chExt cx="2032181" cy="1995967"/>
            </a:xfrm>
            <a:effectLst/>
          </p:grpSpPr>
          <p:sp>
            <p:nvSpPr>
              <p:cNvPr id="17" name="任意多边形 99"/>
              <p:cNvSpPr/>
              <p:nvPr/>
            </p:nvSpPr>
            <p:spPr>
              <a:xfrm>
                <a:off x="1560162" y="1655046"/>
                <a:ext cx="1653448" cy="1657435"/>
              </a:xfrm>
              <a:custGeom>
                <a:avLst/>
                <a:gdLst>
                  <a:gd name="connsiteX0" fmla="*/ 806018 w 1612036"/>
                  <a:gd name="connsiteY0" fmla="*/ 0 h 1591212"/>
                  <a:gd name="connsiteX1" fmla="*/ 1612036 w 1612036"/>
                  <a:gd name="connsiteY1" fmla="*/ 806018 h 1591212"/>
                  <a:gd name="connsiteX2" fmla="*/ 1452463 w 1612036"/>
                  <a:gd name="connsiteY2" fmla="*/ 806018 h 1591212"/>
                  <a:gd name="connsiteX3" fmla="*/ 1440038 w 1612036"/>
                  <a:gd name="connsiteY3" fmla="*/ 682761 h 1591212"/>
                  <a:gd name="connsiteX4" fmla="*/ 806018 w 1612036"/>
                  <a:gd name="connsiteY4" fmla="*/ 166020 h 1591212"/>
                  <a:gd name="connsiteX5" fmla="*/ 158850 w 1612036"/>
                  <a:gd name="connsiteY5" fmla="*/ 813188 h 1591212"/>
                  <a:gd name="connsiteX6" fmla="*/ 554111 w 1612036"/>
                  <a:gd name="connsiteY6" fmla="*/ 1409498 h 1591212"/>
                  <a:gd name="connsiteX7" fmla="*/ 628597 w 1612036"/>
                  <a:gd name="connsiteY7" fmla="*/ 1432620 h 1591212"/>
                  <a:gd name="connsiteX8" fmla="*/ 628597 w 1612036"/>
                  <a:gd name="connsiteY8" fmla="*/ 1591212 h 1591212"/>
                  <a:gd name="connsiteX9" fmla="*/ 510472 w 1612036"/>
                  <a:gd name="connsiteY9" fmla="*/ 1556128 h 1591212"/>
                  <a:gd name="connsiteX10" fmla="*/ 0 w 1612036"/>
                  <a:gd name="connsiteY10" fmla="*/ 806018 h 1591212"/>
                  <a:gd name="connsiteX11" fmla="*/ 806018 w 1612036"/>
                  <a:gd name="connsiteY11" fmla="*/ 0 h 1591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12036" h="1591212">
                    <a:moveTo>
                      <a:pt x="806018" y="0"/>
                    </a:moveTo>
                    <a:cubicBezTo>
                      <a:pt x="1251169" y="0"/>
                      <a:pt x="1612036" y="360867"/>
                      <a:pt x="1612036" y="806018"/>
                    </a:cubicBezTo>
                    <a:lnTo>
                      <a:pt x="1452463" y="806018"/>
                    </a:lnTo>
                    <a:lnTo>
                      <a:pt x="1440038" y="682761"/>
                    </a:lnTo>
                    <a:cubicBezTo>
                      <a:pt x="1379692" y="387858"/>
                      <a:pt x="1118762" y="166020"/>
                      <a:pt x="806018" y="166020"/>
                    </a:cubicBezTo>
                    <a:cubicBezTo>
                      <a:pt x="448597" y="166020"/>
                      <a:pt x="158850" y="455767"/>
                      <a:pt x="158850" y="813188"/>
                    </a:cubicBezTo>
                    <a:cubicBezTo>
                      <a:pt x="158850" y="1081254"/>
                      <a:pt x="321832" y="1311253"/>
                      <a:pt x="554111" y="1409498"/>
                    </a:cubicBezTo>
                    <a:lnTo>
                      <a:pt x="628597" y="1432620"/>
                    </a:lnTo>
                    <a:lnTo>
                      <a:pt x="628597" y="1591212"/>
                    </a:lnTo>
                    <a:lnTo>
                      <a:pt x="510472" y="1556128"/>
                    </a:lnTo>
                    <a:cubicBezTo>
                      <a:pt x="211534" y="1438251"/>
                      <a:pt x="0" y="1146838"/>
                      <a:pt x="0" y="806018"/>
                    </a:cubicBezTo>
                    <a:cubicBezTo>
                      <a:pt x="0" y="360867"/>
                      <a:pt x="360867" y="0"/>
                      <a:pt x="806018" y="0"/>
                    </a:cubicBezTo>
                    <a:close/>
                  </a:path>
                </a:pathLst>
              </a:custGeom>
              <a:gradFill>
                <a:gsLst>
                  <a:gs pos="60000">
                    <a:srgbClr val="A6A6A4"/>
                  </a:gs>
                  <a:gs pos="98000">
                    <a:srgbClr val="6E6F6B"/>
                  </a:gs>
                  <a:gs pos="82000">
                    <a:srgbClr val="666664"/>
                  </a:gs>
                  <a:gs pos="47000">
                    <a:srgbClr val="AEAEAC"/>
                  </a:gs>
                </a:gsLst>
                <a:lin ang="6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任意多边形 100"/>
              <p:cNvSpPr/>
              <p:nvPr/>
            </p:nvSpPr>
            <p:spPr>
              <a:xfrm>
                <a:off x="1381561" y="1506538"/>
                <a:ext cx="2032181" cy="1995967"/>
              </a:xfrm>
              <a:custGeom>
                <a:avLst/>
                <a:gdLst>
                  <a:gd name="connsiteX0" fmla="*/ 1006501 w 2032181"/>
                  <a:gd name="connsiteY0" fmla="*/ 0 h 1995967"/>
                  <a:gd name="connsiteX1" fmla="*/ 2007805 w 2032181"/>
                  <a:gd name="connsiteY1" fmla="*/ 903592 h 1995967"/>
                  <a:gd name="connsiteX2" fmla="*/ 2011864 w 2032181"/>
                  <a:gd name="connsiteY2" fmla="*/ 983976 h 1995967"/>
                  <a:gd name="connsiteX3" fmla="*/ 2032181 w 2032181"/>
                  <a:gd name="connsiteY3" fmla="*/ 983976 h 1995967"/>
                  <a:gd name="connsiteX4" fmla="*/ 2012976 w 2032181"/>
                  <a:gd name="connsiteY4" fmla="*/ 1006011 h 1995967"/>
                  <a:gd name="connsiteX5" fmla="*/ 2013001 w 2032181"/>
                  <a:gd name="connsiteY5" fmla="*/ 1006501 h 1995967"/>
                  <a:gd name="connsiteX6" fmla="*/ 2012550 w 2032181"/>
                  <a:gd name="connsiteY6" fmla="*/ 1006501 h 1995967"/>
                  <a:gd name="connsiteX7" fmla="*/ 1828106 w 2032181"/>
                  <a:gd name="connsiteY7" fmla="*/ 1218129 h 1995967"/>
                  <a:gd name="connsiteX8" fmla="*/ 1820114 w 2032181"/>
                  <a:gd name="connsiteY8" fmla="*/ 1220967 h 1995967"/>
                  <a:gd name="connsiteX9" fmla="*/ 1812497 w 2032181"/>
                  <a:gd name="connsiteY9" fmla="*/ 1006501 h 1995967"/>
                  <a:gd name="connsiteX10" fmla="*/ 1664812 w 2032181"/>
                  <a:gd name="connsiteY10" fmla="*/ 1006501 h 1995967"/>
                  <a:gd name="connsiteX11" fmla="*/ 1664077 w 2032181"/>
                  <a:gd name="connsiteY11" fmla="*/ 999207 h 1995967"/>
                  <a:gd name="connsiteX12" fmla="*/ 1812238 w 2032181"/>
                  <a:gd name="connsiteY12" fmla="*/ 999207 h 1995967"/>
                  <a:gd name="connsiteX13" fmla="*/ 1811697 w 2032181"/>
                  <a:gd name="connsiteY13" fmla="*/ 983976 h 1995967"/>
                  <a:gd name="connsiteX14" fmla="*/ 1825628 w 2032181"/>
                  <a:gd name="connsiteY14" fmla="*/ 983976 h 1995967"/>
                  <a:gd name="connsiteX15" fmla="*/ 1822164 w 2032181"/>
                  <a:gd name="connsiteY15" fmla="*/ 915378 h 1995967"/>
                  <a:gd name="connsiteX16" fmla="*/ 1006501 w 2032181"/>
                  <a:gd name="connsiteY16" fmla="*/ 179310 h 1995967"/>
                  <a:gd name="connsiteX17" fmla="*/ 186604 w 2032181"/>
                  <a:gd name="connsiteY17" fmla="*/ 999207 h 1995967"/>
                  <a:gd name="connsiteX18" fmla="*/ 705866 w 2032181"/>
                  <a:gd name="connsiteY18" fmla="*/ 1762234 h 1995967"/>
                  <a:gd name="connsiteX19" fmla="*/ 826025 w 2032181"/>
                  <a:gd name="connsiteY19" fmla="*/ 1797922 h 1995967"/>
                  <a:gd name="connsiteX20" fmla="*/ 826025 w 2032181"/>
                  <a:gd name="connsiteY20" fmla="*/ 1995967 h 1995967"/>
                  <a:gd name="connsiteX21" fmla="*/ 803656 w 2032181"/>
                  <a:gd name="connsiteY21" fmla="*/ 1992553 h 1995967"/>
                  <a:gd name="connsiteX22" fmla="*/ 0 w 2032181"/>
                  <a:gd name="connsiteY22" fmla="*/ 1006501 h 1995967"/>
                  <a:gd name="connsiteX23" fmla="*/ 1006501 w 2032181"/>
                  <a:gd name="connsiteY23" fmla="*/ 0 h 1995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032181" h="1995967">
                    <a:moveTo>
                      <a:pt x="1006501" y="0"/>
                    </a:moveTo>
                    <a:cubicBezTo>
                      <a:pt x="1527633" y="0"/>
                      <a:pt x="1956262" y="396058"/>
                      <a:pt x="2007805" y="903592"/>
                    </a:cubicBezTo>
                    <a:lnTo>
                      <a:pt x="2011864" y="983976"/>
                    </a:lnTo>
                    <a:lnTo>
                      <a:pt x="2032181" y="983976"/>
                    </a:lnTo>
                    <a:lnTo>
                      <a:pt x="2012976" y="1006011"/>
                    </a:lnTo>
                    <a:lnTo>
                      <a:pt x="2013001" y="1006501"/>
                    </a:lnTo>
                    <a:lnTo>
                      <a:pt x="2012550" y="1006501"/>
                    </a:lnTo>
                    <a:lnTo>
                      <a:pt x="1828106" y="1218129"/>
                    </a:lnTo>
                    <a:lnTo>
                      <a:pt x="1820114" y="1220967"/>
                    </a:lnTo>
                    <a:lnTo>
                      <a:pt x="1812497" y="1006501"/>
                    </a:lnTo>
                    <a:lnTo>
                      <a:pt x="1664812" y="1006501"/>
                    </a:lnTo>
                    <a:lnTo>
                      <a:pt x="1664077" y="999207"/>
                    </a:lnTo>
                    <a:lnTo>
                      <a:pt x="1812238" y="999207"/>
                    </a:lnTo>
                    <a:lnTo>
                      <a:pt x="1811697" y="983976"/>
                    </a:lnTo>
                    <a:lnTo>
                      <a:pt x="1825628" y="983976"/>
                    </a:lnTo>
                    <a:lnTo>
                      <a:pt x="1822164" y="915378"/>
                    </a:lnTo>
                    <a:cubicBezTo>
                      <a:pt x="1780177" y="501940"/>
                      <a:pt x="1431016" y="179310"/>
                      <a:pt x="1006501" y="179310"/>
                    </a:cubicBezTo>
                    <a:cubicBezTo>
                      <a:pt x="553685" y="179310"/>
                      <a:pt x="186604" y="546391"/>
                      <a:pt x="186604" y="999207"/>
                    </a:cubicBezTo>
                    <a:cubicBezTo>
                      <a:pt x="186604" y="1345896"/>
                      <a:pt x="401780" y="1642327"/>
                      <a:pt x="705866" y="1762234"/>
                    </a:cubicBezTo>
                    <a:lnTo>
                      <a:pt x="826025" y="1797922"/>
                    </a:lnTo>
                    <a:lnTo>
                      <a:pt x="826025" y="1995967"/>
                    </a:lnTo>
                    <a:lnTo>
                      <a:pt x="803656" y="1992553"/>
                    </a:lnTo>
                    <a:cubicBezTo>
                      <a:pt x="345010" y="1898701"/>
                      <a:pt x="0" y="1492891"/>
                      <a:pt x="0" y="1006501"/>
                    </a:cubicBezTo>
                    <a:cubicBezTo>
                      <a:pt x="0" y="450626"/>
                      <a:pt x="450626" y="0"/>
                      <a:pt x="1006501" y="0"/>
                    </a:cubicBezTo>
                    <a:close/>
                  </a:path>
                </a:pathLst>
              </a:custGeom>
              <a:gradFill>
                <a:gsLst>
                  <a:gs pos="21000">
                    <a:srgbClr val="949492"/>
                  </a:gs>
                  <a:gs pos="78000">
                    <a:srgbClr val="5E5F5A"/>
                  </a:gs>
                  <a:gs pos="50000">
                    <a:srgbClr val="72736E"/>
                  </a:gs>
                  <a:gs pos="0">
                    <a:srgbClr val="959593"/>
                  </a:gs>
                </a:gsLst>
                <a:lin ang="4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任意多边形 101"/>
              <p:cNvSpPr/>
              <p:nvPr/>
            </p:nvSpPr>
            <p:spPr>
              <a:xfrm>
                <a:off x="3023537" y="2486307"/>
                <a:ext cx="178966" cy="266321"/>
              </a:xfrm>
              <a:custGeom>
                <a:avLst/>
                <a:gdLst>
                  <a:gd name="connsiteX0" fmla="*/ 0 w 162748"/>
                  <a:gd name="connsiteY0" fmla="*/ 0 h 205310"/>
                  <a:gd name="connsiteX1" fmla="*/ 162748 w 162748"/>
                  <a:gd name="connsiteY1" fmla="*/ 0 h 205310"/>
                  <a:gd name="connsiteX2" fmla="*/ 162748 w 162748"/>
                  <a:gd name="connsiteY2" fmla="*/ 205310 h 205310"/>
                  <a:gd name="connsiteX3" fmla="*/ 0 w 162748"/>
                  <a:gd name="connsiteY3" fmla="*/ 0 h 205310"/>
                  <a:gd name="connsiteX0-1" fmla="*/ 0 w 174279"/>
                  <a:gd name="connsiteY0-2" fmla="*/ 0 h 212691"/>
                  <a:gd name="connsiteX1-3" fmla="*/ 162748 w 174279"/>
                  <a:gd name="connsiteY1-4" fmla="*/ 0 h 212691"/>
                  <a:gd name="connsiteX2-5" fmla="*/ 174279 w 174279"/>
                  <a:gd name="connsiteY2-6" fmla="*/ 212691 h 212691"/>
                  <a:gd name="connsiteX3-7" fmla="*/ 0 w 174279"/>
                  <a:gd name="connsiteY3-8" fmla="*/ 0 h 212691"/>
                  <a:gd name="connsiteX0-9" fmla="*/ 0 w 163435"/>
                  <a:gd name="connsiteY0-10" fmla="*/ 0 h 233516"/>
                  <a:gd name="connsiteX1-11" fmla="*/ 162748 w 163435"/>
                  <a:gd name="connsiteY1-12" fmla="*/ 0 h 233516"/>
                  <a:gd name="connsiteX2-13" fmla="*/ 163435 w 163435"/>
                  <a:gd name="connsiteY2-14" fmla="*/ 233516 h 233516"/>
                  <a:gd name="connsiteX3-15" fmla="*/ 0 w 163435"/>
                  <a:gd name="connsiteY3-16" fmla="*/ 0 h 23351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63435" h="233516">
                    <a:moveTo>
                      <a:pt x="0" y="0"/>
                    </a:moveTo>
                    <a:lnTo>
                      <a:pt x="162748" y="0"/>
                    </a:lnTo>
                    <a:lnTo>
                      <a:pt x="163435" y="233516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100000">
                    <a:srgbClr val="AEAEAC"/>
                  </a:gs>
                  <a:gs pos="0">
                    <a:srgbClr val="AEAEAC"/>
                  </a:gs>
                </a:gsLst>
                <a:lin ang="6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286832" y="2123358"/>
              <a:ext cx="1469359" cy="1443174"/>
              <a:chOff x="1381561" y="1506538"/>
              <a:chExt cx="2032181" cy="1995967"/>
            </a:xfrm>
            <a:effectLst/>
          </p:grpSpPr>
          <p:sp>
            <p:nvSpPr>
              <p:cNvPr id="14" name="任意多边形 96"/>
              <p:cNvSpPr/>
              <p:nvPr/>
            </p:nvSpPr>
            <p:spPr>
              <a:xfrm>
                <a:off x="1560162" y="1655046"/>
                <a:ext cx="1653448" cy="1657435"/>
              </a:xfrm>
              <a:custGeom>
                <a:avLst/>
                <a:gdLst>
                  <a:gd name="connsiteX0" fmla="*/ 806018 w 1612036"/>
                  <a:gd name="connsiteY0" fmla="*/ 0 h 1591212"/>
                  <a:gd name="connsiteX1" fmla="*/ 1612036 w 1612036"/>
                  <a:gd name="connsiteY1" fmla="*/ 806018 h 1591212"/>
                  <a:gd name="connsiteX2" fmla="*/ 1452463 w 1612036"/>
                  <a:gd name="connsiteY2" fmla="*/ 806018 h 1591212"/>
                  <a:gd name="connsiteX3" fmla="*/ 1440038 w 1612036"/>
                  <a:gd name="connsiteY3" fmla="*/ 682761 h 1591212"/>
                  <a:gd name="connsiteX4" fmla="*/ 806018 w 1612036"/>
                  <a:gd name="connsiteY4" fmla="*/ 166020 h 1591212"/>
                  <a:gd name="connsiteX5" fmla="*/ 158850 w 1612036"/>
                  <a:gd name="connsiteY5" fmla="*/ 813188 h 1591212"/>
                  <a:gd name="connsiteX6" fmla="*/ 554111 w 1612036"/>
                  <a:gd name="connsiteY6" fmla="*/ 1409498 h 1591212"/>
                  <a:gd name="connsiteX7" fmla="*/ 628597 w 1612036"/>
                  <a:gd name="connsiteY7" fmla="*/ 1432620 h 1591212"/>
                  <a:gd name="connsiteX8" fmla="*/ 628597 w 1612036"/>
                  <a:gd name="connsiteY8" fmla="*/ 1591212 h 1591212"/>
                  <a:gd name="connsiteX9" fmla="*/ 510472 w 1612036"/>
                  <a:gd name="connsiteY9" fmla="*/ 1556128 h 1591212"/>
                  <a:gd name="connsiteX10" fmla="*/ 0 w 1612036"/>
                  <a:gd name="connsiteY10" fmla="*/ 806018 h 1591212"/>
                  <a:gd name="connsiteX11" fmla="*/ 806018 w 1612036"/>
                  <a:gd name="connsiteY11" fmla="*/ 0 h 1591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12036" h="1591212">
                    <a:moveTo>
                      <a:pt x="806018" y="0"/>
                    </a:moveTo>
                    <a:cubicBezTo>
                      <a:pt x="1251169" y="0"/>
                      <a:pt x="1612036" y="360867"/>
                      <a:pt x="1612036" y="806018"/>
                    </a:cubicBezTo>
                    <a:lnTo>
                      <a:pt x="1452463" y="806018"/>
                    </a:lnTo>
                    <a:lnTo>
                      <a:pt x="1440038" y="682761"/>
                    </a:lnTo>
                    <a:cubicBezTo>
                      <a:pt x="1379692" y="387858"/>
                      <a:pt x="1118762" y="166020"/>
                      <a:pt x="806018" y="166020"/>
                    </a:cubicBezTo>
                    <a:cubicBezTo>
                      <a:pt x="448597" y="166020"/>
                      <a:pt x="158850" y="455767"/>
                      <a:pt x="158850" y="813188"/>
                    </a:cubicBezTo>
                    <a:cubicBezTo>
                      <a:pt x="158850" y="1081254"/>
                      <a:pt x="321832" y="1311253"/>
                      <a:pt x="554111" y="1409498"/>
                    </a:cubicBezTo>
                    <a:lnTo>
                      <a:pt x="628597" y="1432620"/>
                    </a:lnTo>
                    <a:lnTo>
                      <a:pt x="628597" y="1591212"/>
                    </a:lnTo>
                    <a:lnTo>
                      <a:pt x="510472" y="1556128"/>
                    </a:lnTo>
                    <a:cubicBezTo>
                      <a:pt x="211534" y="1438251"/>
                      <a:pt x="0" y="1146838"/>
                      <a:pt x="0" y="806018"/>
                    </a:cubicBezTo>
                    <a:cubicBezTo>
                      <a:pt x="0" y="360867"/>
                      <a:pt x="360867" y="0"/>
                      <a:pt x="806018" y="0"/>
                    </a:cubicBezTo>
                    <a:close/>
                  </a:path>
                </a:pathLst>
              </a:custGeom>
              <a:gradFill>
                <a:gsLst>
                  <a:gs pos="60000">
                    <a:srgbClr val="5EC6DF"/>
                  </a:gs>
                  <a:gs pos="98000">
                    <a:srgbClr val="2388A5"/>
                  </a:gs>
                  <a:gs pos="82000">
                    <a:srgbClr val="58C2DB"/>
                  </a:gs>
                  <a:gs pos="47000">
                    <a:srgbClr val="6CCFE6"/>
                  </a:gs>
                </a:gsLst>
                <a:lin ang="6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任意多边形 97"/>
              <p:cNvSpPr/>
              <p:nvPr/>
            </p:nvSpPr>
            <p:spPr>
              <a:xfrm>
                <a:off x="1381561" y="1506538"/>
                <a:ext cx="2032181" cy="1995967"/>
              </a:xfrm>
              <a:custGeom>
                <a:avLst/>
                <a:gdLst>
                  <a:gd name="connsiteX0" fmla="*/ 1006501 w 2032181"/>
                  <a:gd name="connsiteY0" fmla="*/ 0 h 1995967"/>
                  <a:gd name="connsiteX1" fmla="*/ 2007805 w 2032181"/>
                  <a:gd name="connsiteY1" fmla="*/ 903592 h 1995967"/>
                  <a:gd name="connsiteX2" fmla="*/ 2011864 w 2032181"/>
                  <a:gd name="connsiteY2" fmla="*/ 983976 h 1995967"/>
                  <a:gd name="connsiteX3" fmla="*/ 2032181 w 2032181"/>
                  <a:gd name="connsiteY3" fmla="*/ 983976 h 1995967"/>
                  <a:gd name="connsiteX4" fmla="*/ 2012976 w 2032181"/>
                  <a:gd name="connsiteY4" fmla="*/ 1006011 h 1995967"/>
                  <a:gd name="connsiteX5" fmla="*/ 2013001 w 2032181"/>
                  <a:gd name="connsiteY5" fmla="*/ 1006501 h 1995967"/>
                  <a:gd name="connsiteX6" fmla="*/ 2012550 w 2032181"/>
                  <a:gd name="connsiteY6" fmla="*/ 1006501 h 1995967"/>
                  <a:gd name="connsiteX7" fmla="*/ 1828106 w 2032181"/>
                  <a:gd name="connsiteY7" fmla="*/ 1218129 h 1995967"/>
                  <a:gd name="connsiteX8" fmla="*/ 1820114 w 2032181"/>
                  <a:gd name="connsiteY8" fmla="*/ 1220967 h 1995967"/>
                  <a:gd name="connsiteX9" fmla="*/ 1812497 w 2032181"/>
                  <a:gd name="connsiteY9" fmla="*/ 1006501 h 1995967"/>
                  <a:gd name="connsiteX10" fmla="*/ 1664812 w 2032181"/>
                  <a:gd name="connsiteY10" fmla="*/ 1006501 h 1995967"/>
                  <a:gd name="connsiteX11" fmla="*/ 1664077 w 2032181"/>
                  <a:gd name="connsiteY11" fmla="*/ 999207 h 1995967"/>
                  <a:gd name="connsiteX12" fmla="*/ 1812238 w 2032181"/>
                  <a:gd name="connsiteY12" fmla="*/ 999207 h 1995967"/>
                  <a:gd name="connsiteX13" fmla="*/ 1811697 w 2032181"/>
                  <a:gd name="connsiteY13" fmla="*/ 983976 h 1995967"/>
                  <a:gd name="connsiteX14" fmla="*/ 1825628 w 2032181"/>
                  <a:gd name="connsiteY14" fmla="*/ 983976 h 1995967"/>
                  <a:gd name="connsiteX15" fmla="*/ 1822164 w 2032181"/>
                  <a:gd name="connsiteY15" fmla="*/ 915378 h 1995967"/>
                  <a:gd name="connsiteX16" fmla="*/ 1006501 w 2032181"/>
                  <a:gd name="connsiteY16" fmla="*/ 179310 h 1995967"/>
                  <a:gd name="connsiteX17" fmla="*/ 186604 w 2032181"/>
                  <a:gd name="connsiteY17" fmla="*/ 999207 h 1995967"/>
                  <a:gd name="connsiteX18" fmla="*/ 705866 w 2032181"/>
                  <a:gd name="connsiteY18" fmla="*/ 1762234 h 1995967"/>
                  <a:gd name="connsiteX19" fmla="*/ 826025 w 2032181"/>
                  <a:gd name="connsiteY19" fmla="*/ 1797922 h 1995967"/>
                  <a:gd name="connsiteX20" fmla="*/ 826025 w 2032181"/>
                  <a:gd name="connsiteY20" fmla="*/ 1995967 h 1995967"/>
                  <a:gd name="connsiteX21" fmla="*/ 803656 w 2032181"/>
                  <a:gd name="connsiteY21" fmla="*/ 1992553 h 1995967"/>
                  <a:gd name="connsiteX22" fmla="*/ 0 w 2032181"/>
                  <a:gd name="connsiteY22" fmla="*/ 1006501 h 1995967"/>
                  <a:gd name="connsiteX23" fmla="*/ 1006501 w 2032181"/>
                  <a:gd name="connsiteY23" fmla="*/ 0 h 1995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032181" h="1995967">
                    <a:moveTo>
                      <a:pt x="1006501" y="0"/>
                    </a:moveTo>
                    <a:cubicBezTo>
                      <a:pt x="1527633" y="0"/>
                      <a:pt x="1956262" y="396058"/>
                      <a:pt x="2007805" y="903592"/>
                    </a:cubicBezTo>
                    <a:lnTo>
                      <a:pt x="2011864" y="983976"/>
                    </a:lnTo>
                    <a:lnTo>
                      <a:pt x="2032181" y="983976"/>
                    </a:lnTo>
                    <a:lnTo>
                      <a:pt x="2012976" y="1006011"/>
                    </a:lnTo>
                    <a:lnTo>
                      <a:pt x="2013001" y="1006501"/>
                    </a:lnTo>
                    <a:lnTo>
                      <a:pt x="2012550" y="1006501"/>
                    </a:lnTo>
                    <a:lnTo>
                      <a:pt x="1828106" y="1218129"/>
                    </a:lnTo>
                    <a:lnTo>
                      <a:pt x="1820114" y="1220967"/>
                    </a:lnTo>
                    <a:lnTo>
                      <a:pt x="1812497" y="1006501"/>
                    </a:lnTo>
                    <a:lnTo>
                      <a:pt x="1664812" y="1006501"/>
                    </a:lnTo>
                    <a:lnTo>
                      <a:pt x="1664077" y="999207"/>
                    </a:lnTo>
                    <a:lnTo>
                      <a:pt x="1812238" y="999207"/>
                    </a:lnTo>
                    <a:lnTo>
                      <a:pt x="1811697" y="983976"/>
                    </a:lnTo>
                    <a:lnTo>
                      <a:pt x="1825628" y="983976"/>
                    </a:lnTo>
                    <a:lnTo>
                      <a:pt x="1822164" y="915378"/>
                    </a:lnTo>
                    <a:cubicBezTo>
                      <a:pt x="1780177" y="501940"/>
                      <a:pt x="1431016" y="179310"/>
                      <a:pt x="1006501" y="179310"/>
                    </a:cubicBezTo>
                    <a:cubicBezTo>
                      <a:pt x="553685" y="179310"/>
                      <a:pt x="186604" y="546391"/>
                      <a:pt x="186604" y="999207"/>
                    </a:cubicBezTo>
                    <a:cubicBezTo>
                      <a:pt x="186604" y="1345896"/>
                      <a:pt x="401780" y="1642327"/>
                      <a:pt x="705866" y="1762234"/>
                    </a:cubicBezTo>
                    <a:lnTo>
                      <a:pt x="826025" y="1797922"/>
                    </a:lnTo>
                    <a:lnTo>
                      <a:pt x="826025" y="1995967"/>
                    </a:lnTo>
                    <a:lnTo>
                      <a:pt x="803656" y="1992553"/>
                    </a:lnTo>
                    <a:cubicBezTo>
                      <a:pt x="345010" y="1898701"/>
                      <a:pt x="0" y="1492891"/>
                      <a:pt x="0" y="1006501"/>
                    </a:cubicBezTo>
                    <a:cubicBezTo>
                      <a:pt x="0" y="450626"/>
                      <a:pt x="450626" y="0"/>
                      <a:pt x="1006501" y="0"/>
                    </a:cubicBezTo>
                    <a:close/>
                  </a:path>
                </a:pathLst>
              </a:custGeom>
              <a:gradFill>
                <a:gsLst>
                  <a:gs pos="21000">
                    <a:srgbClr val="43B9D7"/>
                  </a:gs>
                  <a:gs pos="78000">
                    <a:srgbClr val="2388A5"/>
                  </a:gs>
                  <a:gs pos="50000">
                    <a:srgbClr val="58C2DB"/>
                  </a:gs>
                  <a:gs pos="0">
                    <a:srgbClr val="3FB6D6"/>
                  </a:gs>
                </a:gsLst>
                <a:lin ang="4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任意多边形 98"/>
              <p:cNvSpPr/>
              <p:nvPr/>
            </p:nvSpPr>
            <p:spPr>
              <a:xfrm>
                <a:off x="3023537" y="2486307"/>
                <a:ext cx="178966" cy="266321"/>
              </a:xfrm>
              <a:custGeom>
                <a:avLst/>
                <a:gdLst>
                  <a:gd name="connsiteX0" fmla="*/ 0 w 162748"/>
                  <a:gd name="connsiteY0" fmla="*/ 0 h 205310"/>
                  <a:gd name="connsiteX1" fmla="*/ 162748 w 162748"/>
                  <a:gd name="connsiteY1" fmla="*/ 0 h 205310"/>
                  <a:gd name="connsiteX2" fmla="*/ 162748 w 162748"/>
                  <a:gd name="connsiteY2" fmla="*/ 205310 h 205310"/>
                  <a:gd name="connsiteX3" fmla="*/ 0 w 162748"/>
                  <a:gd name="connsiteY3" fmla="*/ 0 h 205310"/>
                  <a:gd name="connsiteX0-1" fmla="*/ 0 w 174279"/>
                  <a:gd name="connsiteY0-2" fmla="*/ 0 h 212691"/>
                  <a:gd name="connsiteX1-3" fmla="*/ 162748 w 174279"/>
                  <a:gd name="connsiteY1-4" fmla="*/ 0 h 212691"/>
                  <a:gd name="connsiteX2-5" fmla="*/ 174279 w 174279"/>
                  <a:gd name="connsiteY2-6" fmla="*/ 212691 h 212691"/>
                  <a:gd name="connsiteX3-7" fmla="*/ 0 w 174279"/>
                  <a:gd name="connsiteY3-8" fmla="*/ 0 h 212691"/>
                  <a:gd name="connsiteX0-9" fmla="*/ 0 w 163435"/>
                  <a:gd name="connsiteY0-10" fmla="*/ 0 h 233516"/>
                  <a:gd name="connsiteX1-11" fmla="*/ 162748 w 163435"/>
                  <a:gd name="connsiteY1-12" fmla="*/ 0 h 233516"/>
                  <a:gd name="connsiteX2-13" fmla="*/ 163435 w 163435"/>
                  <a:gd name="connsiteY2-14" fmla="*/ 233516 h 233516"/>
                  <a:gd name="connsiteX3-15" fmla="*/ 0 w 163435"/>
                  <a:gd name="connsiteY3-16" fmla="*/ 0 h 23351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63435" h="233516">
                    <a:moveTo>
                      <a:pt x="0" y="0"/>
                    </a:moveTo>
                    <a:lnTo>
                      <a:pt x="162748" y="0"/>
                    </a:lnTo>
                    <a:lnTo>
                      <a:pt x="163435" y="233516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100000">
                    <a:srgbClr val="5DC5DE"/>
                  </a:gs>
                  <a:gs pos="0">
                    <a:srgbClr val="6CCFE6"/>
                  </a:gs>
                </a:gsLst>
                <a:lin ang="6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266321" y="3284692"/>
              <a:ext cx="883807" cy="1469014"/>
              <a:chOff x="1357508" y="3105401"/>
              <a:chExt cx="1222339" cy="2031705"/>
            </a:xfrm>
            <a:effectLst/>
          </p:grpSpPr>
          <p:sp>
            <p:nvSpPr>
              <p:cNvPr id="10" name="任意多边形 92"/>
              <p:cNvSpPr/>
              <p:nvPr/>
            </p:nvSpPr>
            <p:spPr>
              <a:xfrm rot="16200000">
                <a:off x="1103508" y="3719916"/>
                <a:ext cx="1644582" cy="839563"/>
              </a:xfrm>
              <a:custGeom>
                <a:avLst/>
                <a:gdLst>
                  <a:gd name="connsiteX0" fmla="*/ 1644582 w 1644582"/>
                  <a:gd name="connsiteY0" fmla="*/ 839563 h 839563"/>
                  <a:gd name="connsiteX1" fmla="*/ 1480910 w 1644582"/>
                  <a:gd name="connsiteY1" fmla="*/ 839563 h 839563"/>
                  <a:gd name="connsiteX2" fmla="*/ 1468166 w 1644582"/>
                  <a:gd name="connsiteY2" fmla="*/ 711176 h 839563"/>
                  <a:gd name="connsiteX3" fmla="*/ 817858 w 1644582"/>
                  <a:gd name="connsiteY3" fmla="*/ 172929 h 839563"/>
                  <a:gd name="connsiteX4" fmla="*/ 167551 w 1644582"/>
                  <a:gd name="connsiteY4" fmla="*/ 711176 h 839563"/>
                  <a:gd name="connsiteX5" fmla="*/ 166364 w 1644582"/>
                  <a:gd name="connsiteY5" fmla="*/ 723126 h 839563"/>
                  <a:gd name="connsiteX6" fmla="*/ 0 w 1644582"/>
                  <a:gd name="connsiteY6" fmla="*/ 723126 h 839563"/>
                  <a:gd name="connsiteX7" fmla="*/ 7930 w 1644582"/>
                  <a:gd name="connsiteY7" fmla="*/ 670362 h 839563"/>
                  <a:gd name="connsiteX8" fmla="*/ 817858 w 1644582"/>
                  <a:gd name="connsiteY8" fmla="*/ 0 h 839563"/>
                  <a:gd name="connsiteX9" fmla="*/ 1644582 w 1644582"/>
                  <a:gd name="connsiteY9" fmla="*/ 839563 h 839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44582" h="839563">
                    <a:moveTo>
                      <a:pt x="1644582" y="839563"/>
                    </a:moveTo>
                    <a:lnTo>
                      <a:pt x="1480910" y="839563"/>
                    </a:lnTo>
                    <a:lnTo>
                      <a:pt x="1468166" y="711176"/>
                    </a:lnTo>
                    <a:cubicBezTo>
                      <a:pt x="1406270" y="404000"/>
                      <a:pt x="1138637" y="172929"/>
                      <a:pt x="817858" y="172929"/>
                    </a:cubicBezTo>
                    <a:cubicBezTo>
                      <a:pt x="497081" y="172929"/>
                      <a:pt x="229447" y="403999"/>
                      <a:pt x="167551" y="711176"/>
                    </a:cubicBezTo>
                    <a:lnTo>
                      <a:pt x="166364" y="723126"/>
                    </a:lnTo>
                    <a:lnTo>
                      <a:pt x="0" y="723126"/>
                    </a:lnTo>
                    <a:lnTo>
                      <a:pt x="7930" y="670362"/>
                    </a:lnTo>
                    <a:cubicBezTo>
                      <a:pt x="85019" y="287787"/>
                      <a:pt x="418345" y="0"/>
                      <a:pt x="817858" y="0"/>
                    </a:cubicBezTo>
                    <a:cubicBezTo>
                      <a:pt x="1274445" y="0"/>
                      <a:pt x="1644582" y="375885"/>
                      <a:pt x="1644582" y="839563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B1D96A"/>
                  </a:gs>
                  <a:gs pos="0">
                    <a:srgbClr val="A3D14B"/>
                  </a:gs>
                  <a:gs pos="22000">
                    <a:srgbClr val="B8DC7A"/>
                  </a:gs>
                  <a:gs pos="60000">
                    <a:srgbClr val="B1D968"/>
                  </a:gs>
                  <a:gs pos="40000">
                    <a:srgbClr val="B9DC74"/>
                  </a:gs>
                </a:gsLst>
                <a:lin ang="6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任意多边形 93"/>
              <p:cNvSpPr/>
              <p:nvPr/>
            </p:nvSpPr>
            <p:spPr>
              <a:xfrm>
                <a:off x="1357508" y="3136455"/>
                <a:ext cx="1006501" cy="2000651"/>
              </a:xfrm>
              <a:custGeom>
                <a:avLst/>
                <a:gdLst>
                  <a:gd name="connsiteX0" fmla="*/ 1006501 w 1006501"/>
                  <a:gd name="connsiteY0" fmla="*/ 0 h 2000651"/>
                  <a:gd name="connsiteX1" fmla="*/ 1006501 w 1006501"/>
                  <a:gd name="connsiteY1" fmla="*/ 348189 h 2000651"/>
                  <a:gd name="connsiteX2" fmla="*/ 999207 w 1006501"/>
                  <a:gd name="connsiteY2" fmla="*/ 348924 h 2000651"/>
                  <a:gd name="connsiteX3" fmla="*/ 999207 w 1006501"/>
                  <a:gd name="connsiteY3" fmla="*/ 186604 h 2000651"/>
                  <a:gd name="connsiteX4" fmla="*/ 179311 w 1006501"/>
                  <a:gd name="connsiteY4" fmla="*/ 1006501 h 2000651"/>
                  <a:gd name="connsiteX5" fmla="*/ 833969 w 1006501"/>
                  <a:gd name="connsiteY5" fmla="*/ 1809740 h 2000651"/>
                  <a:gd name="connsiteX6" fmla="*/ 856717 w 1006501"/>
                  <a:gd name="connsiteY6" fmla="*/ 1813212 h 2000651"/>
                  <a:gd name="connsiteX7" fmla="*/ 856717 w 1006501"/>
                  <a:gd name="connsiteY7" fmla="*/ 2000651 h 2000651"/>
                  <a:gd name="connsiteX8" fmla="*/ 803656 w 1006501"/>
                  <a:gd name="connsiteY8" fmla="*/ 1992552 h 2000651"/>
                  <a:gd name="connsiteX9" fmla="*/ 0 w 1006501"/>
                  <a:gd name="connsiteY9" fmla="*/ 1006501 h 2000651"/>
                  <a:gd name="connsiteX10" fmla="*/ 1006501 w 1006501"/>
                  <a:gd name="connsiteY10" fmla="*/ 0 h 2000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06501" h="2000651">
                    <a:moveTo>
                      <a:pt x="1006501" y="0"/>
                    </a:moveTo>
                    <a:lnTo>
                      <a:pt x="1006501" y="348189"/>
                    </a:lnTo>
                    <a:lnTo>
                      <a:pt x="999207" y="348924"/>
                    </a:lnTo>
                    <a:lnTo>
                      <a:pt x="999207" y="186604"/>
                    </a:lnTo>
                    <a:cubicBezTo>
                      <a:pt x="546391" y="186604"/>
                      <a:pt x="179311" y="553685"/>
                      <a:pt x="179311" y="1006501"/>
                    </a:cubicBezTo>
                    <a:cubicBezTo>
                      <a:pt x="179311" y="1402715"/>
                      <a:pt x="460356" y="1733287"/>
                      <a:pt x="833969" y="1809740"/>
                    </a:cubicBezTo>
                    <a:lnTo>
                      <a:pt x="856717" y="1813212"/>
                    </a:lnTo>
                    <a:lnTo>
                      <a:pt x="856717" y="2000651"/>
                    </a:lnTo>
                    <a:lnTo>
                      <a:pt x="803656" y="1992552"/>
                    </a:lnTo>
                    <a:cubicBezTo>
                      <a:pt x="345010" y="1898700"/>
                      <a:pt x="0" y="1492891"/>
                      <a:pt x="0" y="1006501"/>
                    </a:cubicBezTo>
                    <a:cubicBezTo>
                      <a:pt x="0" y="450626"/>
                      <a:pt x="450626" y="0"/>
                      <a:pt x="1006501" y="0"/>
                    </a:cubicBezTo>
                    <a:close/>
                  </a:path>
                </a:pathLst>
              </a:custGeom>
              <a:gradFill>
                <a:gsLst>
                  <a:gs pos="26000">
                    <a:srgbClr val="93C926"/>
                  </a:gs>
                  <a:gs pos="67000">
                    <a:srgbClr val="9BCD36"/>
                  </a:gs>
                  <a:gs pos="100000">
                    <a:srgbClr val="99CD35"/>
                  </a:gs>
                  <a:gs pos="0">
                    <a:srgbClr val="BEDF83"/>
                  </a:gs>
                </a:gsLst>
                <a:lin ang="4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任意多边形 94"/>
              <p:cNvSpPr/>
              <p:nvPr/>
            </p:nvSpPr>
            <p:spPr>
              <a:xfrm rot="16200000">
                <a:off x="2357205" y="3272962"/>
                <a:ext cx="190841" cy="254442"/>
              </a:xfrm>
              <a:custGeom>
                <a:avLst/>
                <a:gdLst>
                  <a:gd name="connsiteX0" fmla="*/ 0 w 162748"/>
                  <a:gd name="connsiteY0" fmla="*/ 0 h 205310"/>
                  <a:gd name="connsiteX1" fmla="*/ 162748 w 162748"/>
                  <a:gd name="connsiteY1" fmla="*/ 0 h 205310"/>
                  <a:gd name="connsiteX2" fmla="*/ 162748 w 162748"/>
                  <a:gd name="connsiteY2" fmla="*/ 205310 h 205310"/>
                  <a:gd name="connsiteX3" fmla="*/ 0 w 162748"/>
                  <a:gd name="connsiteY3" fmla="*/ 0 h 205310"/>
                  <a:gd name="connsiteX0-1" fmla="*/ 0 w 174279"/>
                  <a:gd name="connsiteY0-2" fmla="*/ 0 h 212691"/>
                  <a:gd name="connsiteX1-3" fmla="*/ 162748 w 174279"/>
                  <a:gd name="connsiteY1-4" fmla="*/ 0 h 212691"/>
                  <a:gd name="connsiteX2-5" fmla="*/ 174279 w 174279"/>
                  <a:gd name="connsiteY2-6" fmla="*/ 212691 h 212691"/>
                  <a:gd name="connsiteX3-7" fmla="*/ 0 w 174279"/>
                  <a:gd name="connsiteY3-8" fmla="*/ 0 h 212691"/>
                  <a:gd name="connsiteX0-9" fmla="*/ 0 w 174279"/>
                  <a:gd name="connsiteY0-10" fmla="*/ 0 h 223101"/>
                  <a:gd name="connsiteX1-11" fmla="*/ 162748 w 174279"/>
                  <a:gd name="connsiteY1-12" fmla="*/ 10410 h 223101"/>
                  <a:gd name="connsiteX2-13" fmla="*/ 174279 w 174279"/>
                  <a:gd name="connsiteY2-14" fmla="*/ 223101 h 223101"/>
                  <a:gd name="connsiteX3-15" fmla="*/ 0 w 174279"/>
                  <a:gd name="connsiteY3-16" fmla="*/ 0 h 22310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74279" h="223101">
                    <a:moveTo>
                      <a:pt x="0" y="0"/>
                    </a:moveTo>
                    <a:lnTo>
                      <a:pt x="162748" y="10410"/>
                    </a:lnTo>
                    <a:lnTo>
                      <a:pt x="174279" y="223101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100000">
                    <a:srgbClr val="B1D968"/>
                  </a:gs>
                  <a:gs pos="0">
                    <a:srgbClr val="B1D968"/>
                  </a:gs>
                </a:gsLst>
                <a:lin ang="6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任意多边形 95"/>
              <p:cNvSpPr/>
              <p:nvPr/>
            </p:nvSpPr>
            <p:spPr>
              <a:xfrm rot="16200000">
                <a:off x="2337862" y="3097147"/>
                <a:ext cx="220484" cy="236991"/>
              </a:xfrm>
              <a:custGeom>
                <a:avLst/>
                <a:gdLst>
                  <a:gd name="connsiteX0" fmla="*/ 0 w 183445"/>
                  <a:gd name="connsiteY0" fmla="*/ 0 h 218364"/>
                  <a:gd name="connsiteX1" fmla="*/ 183445 w 183445"/>
                  <a:gd name="connsiteY1" fmla="*/ 0 h 218364"/>
                  <a:gd name="connsiteX2" fmla="*/ 10348 w 183445"/>
                  <a:gd name="connsiteY2" fmla="*/ 218364 h 218364"/>
                  <a:gd name="connsiteX3" fmla="*/ 0 w 183445"/>
                  <a:gd name="connsiteY3" fmla="*/ 205310 h 218364"/>
                  <a:gd name="connsiteX4" fmla="*/ 0 w 183445"/>
                  <a:gd name="connsiteY4" fmla="*/ 0 h 218364"/>
                  <a:gd name="connsiteX0-1" fmla="*/ 0 w 183445"/>
                  <a:gd name="connsiteY0-2" fmla="*/ 0 h 221011"/>
                  <a:gd name="connsiteX1-3" fmla="*/ 183445 w 183445"/>
                  <a:gd name="connsiteY1-4" fmla="*/ 0 h 221011"/>
                  <a:gd name="connsiteX2-5" fmla="*/ 10348 w 183445"/>
                  <a:gd name="connsiteY2-6" fmla="*/ 218364 h 221011"/>
                  <a:gd name="connsiteX3-7" fmla="*/ 3569 w 183445"/>
                  <a:gd name="connsiteY3-8" fmla="*/ 221011 h 221011"/>
                  <a:gd name="connsiteX4-9" fmla="*/ 0 w 183445"/>
                  <a:gd name="connsiteY4-10" fmla="*/ 0 h 221011"/>
                  <a:gd name="connsiteX0-11" fmla="*/ 0 w 187015"/>
                  <a:gd name="connsiteY0-12" fmla="*/ 0 h 221011"/>
                  <a:gd name="connsiteX1-13" fmla="*/ 187015 w 187015"/>
                  <a:gd name="connsiteY1-14" fmla="*/ 0 h 221011"/>
                  <a:gd name="connsiteX2-15" fmla="*/ 13918 w 187015"/>
                  <a:gd name="connsiteY2-16" fmla="*/ 218364 h 221011"/>
                  <a:gd name="connsiteX3-17" fmla="*/ 7139 w 187015"/>
                  <a:gd name="connsiteY3-18" fmla="*/ 221011 h 221011"/>
                  <a:gd name="connsiteX4-19" fmla="*/ 0 w 187015"/>
                  <a:gd name="connsiteY4-20" fmla="*/ 0 h 2210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87015" h="221011">
                    <a:moveTo>
                      <a:pt x="0" y="0"/>
                    </a:moveTo>
                    <a:lnTo>
                      <a:pt x="187015" y="0"/>
                    </a:lnTo>
                    <a:lnTo>
                      <a:pt x="13918" y="218364"/>
                    </a:lnTo>
                    <a:lnTo>
                      <a:pt x="7139" y="221011"/>
                    </a:lnTo>
                    <a:cubicBezTo>
                      <a:pt x="5949" y="147341"/>
                      <a:pt x="1190" y="73670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A1D043"/>
                  </a:gs>
                  <a:gs pos="100000">
                    <a:srgbClr val="A0D042"/>
                  </a:gs>
                </a:gsLst>
                <a:lin ang="6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25" name="矩形 24"/>
          <p:cNvSpPr/>
          <p:nvPr/>
        </p:nvSpPr>
        <p:spPr>
          <a:xfrm>
            <a:off x="3470641" y="3459266"/>
            <a:ext cx="9098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领导型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51521" y="3212976"/>
            <a:ext cx="28083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kumimoji="1" lang="zh-CN" altLang="en-US" sz="16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个体</a:t>
            </a:r>
            <a:r>
              <a:rPr kumimoji="1" lang="zh-CN" altLang="en-US" sz="16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常常自觉不自觉地成为群体中有主见的核心或</a:t>
            </a:r>
            <a:r>
              <a:rPr kumimoji="1" lang="zh-CN" altLang="en-US" sz="16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灵魂。</a:t>
            </a:r>
            <a:endParaRPr lang="zh-CN" altLang="en-US" sz="16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672384" y="3491716"/>
            <a:ext cx="9098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随意</a:t>
            </a:r>
            <a:r>
              <a:rPr kumimoji="1" lang="zh-CN" altLang="en-US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型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434376" y="4869724"/>
            <a:ext cx="9098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专家型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672384" y="4868510"/>
            <a:ext cx="9098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领导型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995936" y="3828598"/>
            <a:ext cx="95438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zh-CN" altLang="en-US" sz="2800" b="1" dirty="0" smtClean="0">
                <a:ln w="10160">
                  <a:noFill/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心理特征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23528" y="4797152"/>
            <a:ext cx="27363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kumimoji="1" lang="zh-CN" altLang="en-US" sz="16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个体</a:t>
            </a:r>
            <a:r>
              <a:rPr kumimoji="1" lang="zh-CN" altLang="en-US" sz="16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处理事情重分析归纳，冷静而富于</a:t>
            </a:r>
            <a:r>
              <a:rPr kumimoji="1" lang="zh-CN" altLang="en-US" sz="16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理性。</a:t>
            </a:r>
            <a:endParaRPr lang="zh-CN" altLang="en-US" sz="16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740813" y="3212976"/>
            <a:ext cx="293564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kumimoji="1" lang="zh-CN" altLang="en-US" sz="16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个体不善于独立思考，缺乏主见和办法而</a:t>
            </a:r>
            <a:r>
              <a:rPr kumimoji="1" lang="zh-CN" altLang="en-US" sz="16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随大流。</a:t>
            </a:r>
            <a:endParaRPr lang="zh-CN" altLang="en-US" sz="16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860345" y="4725144"/>
            <a:ext cx="30321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kumimoji="1" lang="zh-CN" altLang="en-US" sz="16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常自我游离甚至隔绝于群体之外，或盲目清高自大，或冷漠</a:t>
            </a:r>
            <a:r>
              <a:rPr kumimoji="1" lang="zh-CN" altLang="en-US" sz="16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与世无争。</a:t>
            </a:r>
            <a:endParaRPr lang="zh-CN" altLang="en-US" sz="16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学校层面诊改工作汇报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70C0"/>
        </a:solidFill>
        <a:ln w="12700" cap="flat" cmpd="sng" algn="ctr">
          <a:noFill/>
          <a:prstDash val="solid"/>
          <a:miter lim="800000"/>
        </a:ln>
      </a:spPr>
      <a:bodyPr lIns="96771" tIns="48385" rIns="96771" bIns="48385" rtlCol="0" anchor="ctr"/>
      <a:lstStyle>
        <a:defPPr algn="ctr">
          <a:defRPr sz="36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spDef>
    <a:lnDef>
      <a:spPr>
        <a:ln w="19050">
          <a:solidFill>
            <a:srgbClr val="00B050"/>
          </a:solidFill>
          <a:prstDash val="dash"/>
          <a:headEnd type="none" w="med" len="med"/>
          <a:tailEnd type="triangle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3学校层面诊改工作汇报</Template>
  <TotalTime>0</TotalTime>
  <Words>1110</Words>
  <Application>WPS 演示</Application>
  <PresentationFormat>全屏显示(4:3)</PresentationFormat>
  <Paragraphs>213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黑体</vt:lpstr>
      <vt:lpstr>Verdana</vt:lpstr>
      <vt:lpstr>方正小标宋简体</vt:lpstr>
      <vt:lpstr>Arial Unicode MS</vt:lpstr>
      <vt:lpstr>Calibri</vt:lpstr>
      <vt:lpstr>3学校层面诊改工作汇报</vt:lpstr>
      <vt:lpstr>第六章　职业教育课程论</vt:lpstr>
      <vt:lpstr>第一节　职业教育课程概述 </vt:lpstr>
      <vt:lpstr>第一节　职业教育课程概述 </vt:lpstr>
      <vt:lpstr>第一节　职业教育课程概述 </vt:lpstr>
      <vt:lpstr>第一节　职业教育课程概述 </vt:lpstr>
      <vt:lpstr>第一节　职业教育课程概述 </vt:lpstr>
      <vt:lpstr>第一节　职业教育课程概述 </vt:lpstr>
      <vt:lpstr>第一节　职业教育课程概述 </vt:lpstr>
      <vt:lpstr>第一节　职业教育课程概述 </vt:lpstr>
      <vt:lpstr>第二节　职业教育课程开发概述 </vt:lpstr>
      <vt:lpstr>第二节　职业教育课程开发概述 </vt:lpstr>
      <vt:lpstr>第二节　职业教育课程开发概述 </vt:lpstr>
      <vt:lpstr>第二节　职业教育课程开发概述 </vt:lpstr>
      <vt:lpstr>第二节　职业教育课程开发概述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第七章 职业教育的学生与教师</dc:title>
  <dc:creator>HP</dc:creator>
  <cp:lastModifiedBy>林</cp:lastModifiedBy>
  <cp:revision>36</cp:revision>
  <dcterms:created xsi:type="dcterms:W3CDTF">2019-05-07T08:03:00Z</dcterms:created>
  <dcterms:modified xsi:type="dcterms:W3CDTF">2019-05-16T07:52:39Z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